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1" r:id="rId5"/>
  </p:sldMasterIdLst>
  <p:notesMasterIdLst>
    <p:notesMasterId r:id="rId20"/>
  </p:notesMasterIdLst>
  <p:sldIdLst>
    <p:sldId id="259" r:id="rId6"/>
    <p:sldId id="1373" r:id="rId7"/>
    <p:sldId id="258" r:id="rId8"/>
    <p:sldId id="1377" r:id="rId9"/>
    <p:sldId id="1375" r:id="rId10"/>
    <p:sldId id="1374" r:id="rId11"/>
    <p:sldId id="1364" r:id="rId12"/>
    <p:sldId id="1379" r:id="rId13"/>
    <p:sldId id="1366" r:id="rId14"/>
    <p:sldId id="1378" r:id="rId15"/>
    <p:sldId id="1371" r:id="rId16"/>
    <p:sldId id="1380" r:id="rId17"/>
    <p:sldId id="1369" r:id="rId18"/>
    <p:sldId id="135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ome" id="{741144BD-4DB6-CF48-A0B5-631D403E2955}">
          <p14:sldIdLst>
            <p14:sldId id="259"/>
            <p14:sldId id="1373"/>
            <p14:sldId id="258"/>
            <p14:sldId id="1377"/>
            <p14:sldId id="1375"/>
            <p14:sldId id="1374"/>
            <p14:sldId id="1364"/>
            <p14:sldId id="1379"/>
            <p14:sldId id="1366"/>
            <p14:sldId id="1378"/>
            <p14:sldId id="1371"/>
            <p14:sldId id="1380"/>
            <p14:sldId id="1369"/>
            <p14:sldId id="13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6358D1-DFD4-4BB5-A43B-A5AA0712B6AB}" v="1596" dt="2025-07-08T14:48:42.5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9"/>
    <p:restoredTop sz="94780"/>
  </p:normalViewPr>
  <p:slideViewPr>
    <p:cSldViewPr snapToGrid="0" snapToObjects="1">
      <p:cViewPr varScale="1">
        <p:scale>
          <a:sx n="105" d="100"/>
          <a:sy n="105" d="100"/>
        </p:scale>
        <p:origin x="948"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son, Barry" userId="bf6bc695-0fac-4459-9278-ddfbe5cc145f" providerId="ADAL" clId="{D76358D1-DFD4-4BB5-A43B-A5AA0712B6AB}"/>
    <pc:docChg chg="undo custSel addSld delSld modSld sldOrd modSection">
      <pc:chgData name="Jackson, Barry" userId="bf6bc695-0fac-4459-9278-ddfbe5cc145f" providerId="ADAL" clId="{D76358D1-DFD4-4BB5-A43B-A5AA0712B6AB}" dt="2025-07-08T14:48:42.557" v="2290" actId="20577"/>
      <pc:docMkLst>
        <pc:docMk/>
      </pc:docMkLst>
      <pc:sldChg chg="modSp mod modAnim">
        <pc:chgData name="Jackson, Barry" userId="bf6bc695-0fac-4459-9278-ddfbe5cc145f" providerId="ADAL" clId="{D76358D1-DFD4-4BB5-A43B-A5AA0712B6AB}" dt="2025-06-10T15:07:36.817" v="985" actId="255"/>
        <pc:sldMkLst>
          <pc:docMk/>
          <pc:sldMk cId="1776036008" sldId="258"/>
        </pc:sldMkLst>
        <pc:spChg chg="mod">
          <ac:chgData name="Jackson, Barry" userId="bf6bc695-0fac-4459-9278-ddfbe5cc145f" providerId="ADAL" clId="{D76358D1-DFD4-4BB5-A43B-A5AA0712B6AB}" dt="2025-06-10T15:07:36.817" v="985" actId="255"/>
          <ac:spMkLst>
            <pc:docMk/>
            <pc:sldMk cId="1776036008" sldId="258"/>
            <ac:spMk id="5" creationId="{8595A35C-529F-4809-9246-9E75936DD5C9}"/>
          </ac:spMkLst>
        </pc:spChg>
      </pc:sldChg>
      <pc:sldChg chg="modSp add mod">
        <pc:chgData name="Jackson, Barry" userId="bf6bc695-0fac-4459-9278-ddfbe5cc145f" providerId="ADAL" clId="{D76358D1-DFD4-4BB5-A43B-A5AA0712B6AB}" dt="2025-06-10T12:52:58.450" v="25" actId="20577"/>
        <pc:sldMkLst>
          <pc:docMk/>
          <pc:sldMk cId="542732837" sldId="259"/>
        </pc:sldMkLst>
        <pc:spChg chg="mod">
          <ac:chgData name="Jackson, Barry" userId="bf6bc695-0fac-4459-9278-ddfbe5cc145f" providerId="ADAL" clId="{D76358D1-DFD4-4BB5-A43B-A5AA0712B6AB}" dt="2025-06-10T12:52:58.450" v="25" actId="20577"/>
          <ac:spMkLst>
            <pc:docMk/>
            <pc:sldMk cId="542732837" sldId="259"/>
            <ac:spMk id="6" creationId="{23A01AFC-3516-52DF-B252-AB3511875C13}"/>
          </ac:spMkLst>
        </pc:spChg>
      </pc:sldChg>
      <pc:sldChg chg="del">
        <pc:chgData name="Jackson, Barry" userId="bf6bc695-0fac-4459-9278-ddfbe5cc145f" providerId="ADAL" clId="{D76358D1-DFD4-4BB5-A43B-A5AA0712B6AB}" dt="2025-06-10T12:51:55.606" v="0" actId="47"/>
        <pc:sldMkLst>
          <pc:docMk/>
          <pc:sldMk cId="1290621312" sldId="1344"/>
        </pc:sldMkLst>
      </pc:sldChg>
      <pc:sldChg chg="modSp mod modAnim">
        <pc:chgData name="Jackson, Barry" userId="bf6bc695-0fac-4459-9278-ddfbe5cc145f" providerId="ADAL" clId="{D76358D1-DFD4-4BB5-A43B-A5AA0712B6AB}" dt="2025-07-08T14:48:42.557" v="2290" actId="20577"/>
        <pc:sldMkLst>
          <pc:docMk/>
          <pc:sldMk cId="3698936642" sldId="1364"/>
        </pc:sldMkLst>
        <pc:spChg chg="mod">
          <ac:chgData name="Jackson, Barry" userId="bf6bc695-0fac-4459-9278-ddfbe5cc145f" providerId="ADAL" clId="{D76358D1-DFD4-4BB5-A43B-A5AA0712B6AB}" dt="2025-07-08T14:48:42.557" v="2290" actId="20577"/>
          <ac:spMkLst>
            <pc:docMk/>
            <pc:sldMk cId="3698936642" sldId="1364"/>
            <ac:spMk id="7" creationId="{10F07169-461D-45C5-8EAA-09ADF95C3759}"/>
          </ac:spMkLst>
        </pc:spChg>
        <pc:spChg chg="mod">
          <ac:chgData name="Jackson, Barry" userId="bf6bc695-0fac-4459-9278-ddfbe5cc145f" providerId="ADAL" clId="{D76358D1-DFD4-4BB5-A43B-A5AA0712B6AB}" dt="2025-06-23T12:07:07.604" v="1028" actId="313"/>
          <ac:spMkLst>
            <pc:docMk/>
            <pc:sldMk cId="3698936642" sldId="1364"/>
            <ac:spMk id="14" creationId="{10B33714-C2C4-834D-9475-DB4B3F82FA27}"/>
          </ac:spMkLst>
        </pc:spChg>
      </pc:sldChg>
      <pc:sldChg chg="modSp mod modAnim">
        <pc:chgData name="Jackson, Barry" userId="bf6bc695-0fac-4459-9278-ddfbe5cc145f" providerId="ADAL" clId="{D76358D1-DFD4-4BB5-A43B-A5AA0712B6AB}" dt="2025-07-03T12:19:11.741" v="2097" actId="21"/>
        <pc:sldMkLst>
          <pc:docMk/>
          <pc:sldMk cId="2720492896" sldId="1366"/>
        </pc:sldMkLst>
        <pc:spChg chg="mod">
          <ac:chgData name="Jackson, Barry" userId="bf6bc695-0fac-4459-9278-ddfbe5cc145f" providerId="ADAL" clId="{D76358D1-DFD4-4BB5-A43B-A5AA0712B6AB}" dt="2025-07-03T12:19:11.741" v="2097" actId="21"/>
          <ac:spMkLst>
            <pc:docMk/>
            <pc:sldMk cId="2720492896" sldId="1366"/>
            <ac:spMk id="9" creationId="{0CA61E8E-33C4-4B7B-B60B-DF682874028A}"/>
          </ac:spMkLst>
        </pc:spChg>
      </pc:sldChg>
      <pc:sldChg chg="modSp del mod modAnim">
        <pc:chgData name="Jackson, Barry" userId="bf6bc695-0fac-4459-9278-ddfbe5cc145f" providerId="ADAL" clId="{D76358D1-DFD4-4BB5-A43B-A5AA0712B6AB}" dt="2025-06-24T12:55:13.891" v="1392" actId="2696"/>
        <pc:sldMkLst>
          <pc:docMk/>
          <pc:sldMk cId="364346115" sldId="1367"/>
        </pc:sldMkLst>
      </pc:sldChg>
      <pc:sldChg chg="modSp mod">
        <pc:chgData name="Jackson, Barry" userId="bf6bc695-0fac-4459-9278-ddfbe5cc145f" providerId="ADAL" clId="{D76358D1-DFD4-4BB5-A43B-A5AA0712B6AB}" dt="2025-06-10T14:42:26.820" v="849" actId="1076"/>
        <pc:sldMkLst>
          <pc:docMk/>
          <pc:sldMk cId="1986514819" sldId="1371"/>
        </pc:sldMkLst>
        <pc:spChg chg="mod">
          <ac:chgData name="Jackson, Barry" userId="bf6bc695-0fac-4459-9278-ddfbe5cc145f" providerId="ADAL" clId="{D76358D1-DFD4-4BB5-A43B-A5AA0712B6AB}" dt="2025-06-10T14:42:26.820" v="849" actId="1076"/>
          <ac:spMkLst>
            <pc:docMk/>
            <pc:sldMk cId="1986514819" sldId="1371"/>
            <ac:spMk id="9" creationId="{0CA61E8E-33C4-4B7B-B60B-DF682874028A}"/>
          </ac:spMkLst>
        </pc:spChg>
      </pc:sldChg>
      <pc:sldChg chg="del ord">
        <pc:chgData name="Jackson, Barry" userId="bf6bc695-0fac-4459-9278-ddfbe5cc145f" providerId="ADAL" clId="{D76358D1-DFD4-4BB5-A43B-A5AA0712B6AB}" dt="2025-06-10T12:53:14.134" v="26" actId="47"/>
        <pc:sldMkLst>
          <pc:docMk/>
          <pc:sldMk cId="2362662384" sldId="1372"/>
        </pc:sldMkLst>
      </pc:sldChg>
      <pc:sldChg chg="modSp ord">
        <pc:chgData name="Jackson, Barry" userId="bf6bc695-0fac-4459-9278-ddfbe5cc145f" providerId="ADAL" clId="{D76358D1-DFD4-4BB5-A43B-A5AA0712B6AB}" dt="2025-06-30T09:07:06.622" v="1895" actId="33524"/>
        <pc:sldMkLst>
          <pc:docMk/>
          <pc:sldMk cId="3986966504" sldId="1373"/>
        </pc:sldMkLst>
        <pc:spChg chg="mod">
          <ac:chgData name="Jackson, Barry" userId="bf6bc695-0fac-4459-9278-ddfbe5cc145f" providerId="ADAL" clId="{D76358D1-DFD4-4BB5-A43B-A5AA0712B6AB}" dt="2025-06-30T09:07:06.622" v="1895" actId="33524"/>
          <ac:spMkLst>
            <pc:docMk/>
            <pc:sldMk cId="3986966504" sldId="1373"/>
            <ac:spMk id="5" creationId="{8595A35C-529F-4809-9246-9E75936DD5C9}"/>
          </ac:spMkLst>
        </pc:spChg>
      </pc:sldChg>
      <pc:sldChg chg="modSp mod modAnim">
        <pc:chgData name="Jackson, Barry" userId="bf6bc695-0fac-4459-9278-ddfbe5cc145f" providerId="ADAL" clId="{D76358D1-DFD4-4BB5-A43B-A5AA0712B6AB}" dt="2025-06-30T09:09:22.082" v="1906" actId="5793"/>
        <pc:sldMkLst>
          <pc:docMk/>
          <pc:sldMk cId="2917007924" sldId="1374"/>
        </pc:sldMkLst>
        <pc:spChg chg="mod">
          <ac:chgData name="Jackson, Barry" userId="bf6bc695-0fac-4459-9278-ddfbe5cc145f" providerId="ADAL" clId="{D76358D1-DFD4-4BB5-A43B-A5AA0712B6AB}" dt="2025-06-30T09:09:22.082" v="1906" actId="5793"/>
          <ac:spMkLst>
            <pc:docMk/>
            <pc:sldMk cId="2917007924" sldId="1374"/>
            <ac:spMk id="5" creationId="{8595A35C-529F-4809-9246-9E75936DD5C9}"/>
          </ac:spMkLst>
        </pc:spChg>
        <pc:spChg chg="mod">
          <ac:chgData name="Jackson, Barry" userId="bf6bc695-0fac-4459-9278-ddfbe5cc145f" providerId="ADAL" clId="{D76358D1-DFD4-4BB5-A43B-A5AA0712B6AB}" dt="2025-06-10T13:10:15.549" v="651" actId="1076"/>
          <ac:spMkLst>
            <pc:docMk/>
            <pc:sldMk cId="2917007924" sldId="1374"/>
            <ac:spMk id="14" creationId="{10B33714-C2C4-834D-9475-DB4B3F82FA27}"/>
          </ac:spMkLst>
        </pc:spChg>
      </pc:sldChg>
      <pc:sldChg chg="modSp mod modAnim">
        <pc:chgData name="Jackson, Barry" userId="bf6bc695-0fac-4459-9278-ddfbe5cc145f" providerId="ADAL" clId="{D76358D1-DFD4-4BB5-A43B-A5AA0712B6AB}" dt="2025-06-10T15:08:04.876" v="987" actId="20577"/>
        <pc:sldMkLst>
          <pc:docMk/>
          <pc:sldMk cId="2649824140" sldId="1375"/>
        </pc:sldMkLst>
        <pc:spChg chg="mod">
          <ac:chgData name="Jackson, Barry" userId="bf6bc695-0fac-4459-9278-ddfbe5cc145f" providerId="ADAL" clId="{D76358D1-DFD4-4BB5-A43B-A5AA0712B6AB}" dt="2025-06-10T15:08:04.876" v="987" actId="20577"/>
          <ac:spMkLst>
            <pc:docMk/>
            <pc:sldMk cId="2649824140" sldId="1375"/>
            <ac:spMk id="5" creationId="{8595A35C-529F-4809-9246-9E75936DD5C9}"/>
          </ac:spMkLst>
        </pc:spChg>
        <pc:spChg chg="mod">
          <ac:chgData name="Jackson, Barry" userId="bf6bc695-0fac-4459-9278-ddfbe5cc145f" providerId="ADAL" clId="{D76358D1-DFD4-4BB5-A43B-A5AA0712B6AB}" dt="2025-06-10T13:06:21.141" v="230" actId="20577"/>
          <ac:spMkLst>
            <pc:docMk/>
            <pc:sldMk cId="2649824140" sldId="1375"/>
            <ac:spMk id="14" creationId="{10B33714-C2C4-834D-9475-DB4B3F82FA27}"/>
          </ac:spMkLst>
        </pc:spChg>
      </pc:sldChg>
      <pc:sldChg chg="del">
        <pc:chgData name="Jackson, Barry" userId="bf6bc695-0fac-4459-9278-ddfbe5cc145f" providerId="ADAL" clId="{D76358D1-DFD4-4BB5-A43B-A5AA0712B6AB}" dt="2025-06-10T12:53:38.502" v="27" actId="47"/>
        <pc:sldMkLst>
          <pc:docMk/>
          <pc:sldMk cId="2243613682" sldId="1376"/>
        </pc:sldMkLst>
      </pc:sldChg>
      <pc:sldChg chg="ord">
        <pc:chgData name="Jackson, Barry" userId="bf6bc695-0fac-4459-9278-ddfbe5cc145f" providerId="ADAL" clId="{D76358D1-DFD4-4BB5-A43B-A5AA0712B6AB}" dt="2025-06-24T12:55:50.256" v="1396"/>
        <pc:sldMkLst>
          <pc:docMk/>
          <pc:sldMk cId="587386107" sldId="1377"/>
        </pc:sldMkLst>
      </pc:sldChg>
      <pc:sldChg chg="modSp mod modAnim">
        <pc:chgData name="Jackson, Barry" userId="bf6bc695-0fac-4459-9278-ddfbe5cc145f" providerId="ADAL" clId="{D76358D1-DFD4-4BB5-A43B-A5AA0712B6AB}" dt="2025-07-08T11:06:07.130" v="2287" actId="5793"/>
        <pc:sldMkLst>
          <pc:docMk/>
          <pc:sldMk cId="1673556100" sldId="1378"/>
        </pc:sldMkLst>
        <pc:spChg chg="mod">
          <ac:chgData name="Jackson, Barry" userId="bf6bc695-0fac-4459-9278-ddfbe5cc145f" providerId="ADAL" clId="{D76358D1-DFD4-4BB5-A43B-A5AA0712B6AB}" dt="2025-07-08T11:06:07.130" v="2287" actId="5793"/>
          <ac:spMkLst>
            <pc:docMk/>
            <pc:sldMk cId="1673556100" sldId="1378"/>
            <ac:spMk id="9" creationId="{0CA61E8E-33C4-4B7B-B60B-DF682874028A}"/>
          </ac:spMkLst>
        </pc:spChg>
        <pc:spChg chg="mod">
          <ac:chgData name="Jackson, Barry" userId="bf6bc695-0fac-4459-9278-ddfbe5cc145f" providerId="ADAL" clId="{D76358D1-DFD4-4BB5-A43B-A5AA0712B6AB}" dt="2025-06-10T14:59:47.632" v="866" actId="1076"/>
          <ac:spMkLst>
            <pc:docMk/>
            <pc:sldMk cId="1673556100" sldId="1378"/>
            <ac:spMk id="14" creationId="{10B33714-C2C4-834D-9475-DB4B3F82FA27}"/>
          </ac:spMkLst>
        </pc:spChg>
      </pc:sldChg>
      <pc:sldChg chg="new del">
        <pc:chgData name="Jackson, Barry" userId="bf6bc695-0fac-4459-9278-ddfbe5cc145f" providerId="ADAL" clId="{D76358D1-DFD4-4BB5-A43B-A5AA0712B6AB}" dt="2025-06-10T15:08:25.172" v="989" actId="680"/>
        <pc:sldMkLst>
          <pc:docMk/>
          <pc:sldMk cId="140248237" sldId="1379"/>
        </pc:sldMkLst>
      </pc:sldChg>
      <pc:sldChg chg="add">
        <pc:chgData name="Jackson, Barry" userId="bf6bc695-0fac-4459-9278-ddfbe5cc145f" providerId="ADAL" clId="{D76358D1-DFD4-4BB5-A43B-A5AA0712B6AB}" dt="2025-06-23T12:06:40.896" v="1001"/>
        <pc:sldMkLst>
          <pc:docMk/>
          <pc:sldMk cId="1163093669" sldId="1379"/>
        </pc:sldMkLst>
      </pc:sldChg>
      <pc:sldChg chg="addSp delSp modSp add mod delAnim modAnim">
        <pc:chgData name="Jackson, Barry" userId="bf6bc695-0fac-4459-9278-ddfbe5cc145f" providerId="ADAL" clId="{D76358D1-DFD4-4BB5-A43B-A5AA0712B6AB}" dt="2025-07-08T11:05:23.340" v="2284" actId="1076"/>
        <pc:sldMkLst>
          <pc:docMk/>
          <pc:sldMk cId="1475969710" sldId="1380"/>
        </pc:sldMkLst>
        <pc:spChg chg="add mod">
          <ac:chgData name="Jackson, Barry" userId="bf6bc695-0fac-4459-9278-ddfbe5cc145f" providerId="ADAL" clId="{D76358D1-DFD4-4BB5-A43B-A5AA0712B6AB}" dt="2025-07-08T11:05:23.340" v="2284" actId="1076"/>
          <ac:spMkLst>
            <pc:docMk/>
            <pc:sldMk cId="1475969710" sldId="1380"/>
            <ac:spMk id="3" creationId="{DF0DF8FF-6F0F-0DBE-EFBA-23BEDE14AF25}"/>
          </ac:spMkLst>
        </pc:spChg>
        <pc:spChg chg="mod">
          <ac:chgData name="Jackson, Barry" userId="bf6bc695-0fac-4459-9278-ddfbe5cc145f" providerId="ADAL" clId="{D76358D1-DFD4-4BB5-A43B-A5AA0712B6AB}" dt="2025-07-08T11:04:53.090" v="2282" actId="20577"/>
          <ac:spMkLst>
            <pc:docMk/>
            <pc:sldMk cId="1475969710" sldId="1380"/>
            <ac:spMk id="14" creationId="{FC5B20FB-C1A5-A40C-9AD4-00E9D9FB281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B4A204-C2A8-B741-9B69-0835D3613A7C}" type="datetimeFigureOut">
              <a:rPr lang="en-GB" smtClean="0"/>
              <a:t>08/07/2025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E03F72-DA0E-9847-A107-619D8FF9B808}" type="slidenum">
              <a:rPr lang="en-GB" smtClean="0"/>
              <a:t>‹#›</a:t>
            </a:fld>
            <a:endParaRPr lang="en-GB"/>
          </a:p>
        </p:txBody>
      </p:sp>
    </p:spTree>
    <p:extLst>
      <p:ext uri="{BB962C8B-B14F-4D97-AF65-F5344CB8AC3E}">
        <p14:creationId xmlns:p14="http://schemas.microsoft.com/office/powerpoint/2010/main" val="3368118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E03F72-DA0E-9847-A107-619D8FF9B808}" type="slidenum">
              <a:rPr lang="en-GB" smtClean="0"/>
              <a:t>2</a:t>
            </a:fld>
            <a:endParaRPr lang="en-GB"/>
          </a:p>
        </p:txBody>
      </p:sp>
    </p:spTree>
    <p:extLst>
      <p:ext uri="{BB962C8B-B14F-4D97-AF65-F5344CB8AC3E}">
        <p14:creationId xmlns:p14="http://schemas.microsoft.com/office/powerpoint/2010/main" val="2843489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E03F72-DA0E-9847-A107-619D8FF9B808}" type="slidenum">
              <a:rPr lang="en-GB" smtClean="0"/>
              <a:t>3</a:t>
            </a:fld>
            <a:endParaRPr lang="en-GB"/>
          </a:p>
        </p:txBody>
      </p:sp>
    </p:spTree>
    <p:extLst>
      <p:ext uri="{BB962C8B-B14F-4D97-AF65-F5344CB8AC3E}">
        <p14:creationId xmlns:p14="http://schemas.microsoft.com/office/powerpoint/2010/main" val="2854791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E03F72-DA0E-9847-A107-619D8FF9B808}" type="slidenum">
              <a:rPr lang="en-GB" smtClean="0"/>
              <a:t>5</a:t>
            </a:fld>
            <a:endParaRPr lang="en-GB"/>
          </a:p>
        </p:txBody>
      </p:sp>
    </p:spTree>
    <p:extLst>
      <p:ext uri="{BB962C8B-B14F-4D97-AF65-F5344CB8AC3E}">
        <p14:creationId xmlns:p14="http://schemas.microsoft.com/office/powerpoint/2010/main" val="1641294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E03F72-DA0E-9847-A107-619D8FF9B808}" type="slidenum">
              <a:rPr lang="en-GB" smtClean="0"/>
              <a:t>6</a:t>
            </a:fld>
            <a:endParaRPr lang="en-GB"/>
          </a:p>
        </p:txBody>
      </p:sp>
    </p:spTree>
    <p:extLst>
      <p:ext uri="{BB962C8B-B14F-4D97-AF65-F5344CB8AC3E}">
        <p14:creationId xmlns:p14="http://schemas.microsoft.com/office/powerpoint/2010/main" val="1628611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C40E6F-7B95-6842-84E1-2638A1CCD496}" type="slidenum">
              <a:rPr lang="en-US" smtClean="0"/>
              <a:t>14</a:t>
            </a:fld>
            <a:endParaRPr lang="en-US"/>
          </a:p>
        </p:txBody>
      </p:sp>
    </p:spTree>
    <p:extLst>
      <p:ext uri="{BB962C8B-B14F-4D97-AF65-F5344CB8AC3E}">
        <p14:creationId xmlns:p14="http://schemas.microsoft.com/office/powerpoint/2010/main" val="401739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178ED-1092-594C-9B0F-CB9C76B3D9C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41E4F0C-554F-DB4F-A20C-FE52BA50BE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37840C1-3DE1-F44D-B2E3-CDC663B61487}"/>
              </a:ext>
            </a:extLst>
          </p:cNvPr>
          <p:cNvSpPr>
            <a:spLocks noGrp="1"/>
          </p:cNvSpPr>
          <p:nvPr>
            <p:ph type="dt" sz="half" idx="10"/>
          </p:nvPr>
        </p:nvSpPr>
        <p:spPr/>
        <p:txBody>
          <a:bodyPr/>
          <a:lstStyle/>
          <a:p>
            <a:fld id="{1F0FA113-0C54-8E42-A82C-178850CDF196}" type="datetimeFigureOut">
              <a:rPr lang="en-GB" smtClean="0"/>
              <a:t>08/07/2025</a:t>
            </a:fld>
            <a:endParaRPr lang="en-GB"/>
          </a:p>
        </p:txBody>
      </p:sp>
      <p:sp>
        <p:nvSpPr>
          <p:cNvPr id="5" name="Footer Placeholder 4">
            <a:extLst>
              <a:ext uri="{FF2B5EF4-FFF2-40B4-BE49-F238E27FC236}">
                <a16:creationId xmlns:a16="http://schemas.microsoft.com/office/drawing/2014/main" id="{3149542D-C356-8D49-B985-E6C0A0118C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B92AE2-9B2D-7949-AAC0-F5C78EB9F964}"/>
              </a:ext>
            </a:extLst>
          </p:cNvPr>
          <p:cNvSpPr>
            <a:spLocks noGrp="1"/>
          </p:cNvSpPr>
          <p:nvPr>
            <p:ph type="sldNum" sz="quarter" idx="12"/>
          </p:nvPr>
        </p:nvSpPr>
        <p:spPr/>
        <p:txBody>
          <a:bodyPr/>
          <a:lstStyle/>
          <a:p>
            <a:fld id="{9652EBD7-A8C5-5847-B5E6-3151698392D6}" type="slidenum">
              <a:rPr lang="en-GB" smtClean="0"/>
              <a:t>‹#›</a:t>
            </a:fld>
            <a:endParaRPr lang="en-GB"/>
          </a:p>
        </p:txBody>
      </p:sp>
    </p:spTree>
    <p:extLst>
      <p:ext uri="{BB962C8B-B14F-4D97-AF65-F5344CB8AC3E}">
        <p14:creationId xmlns:p14="http://schemas.microsoft.com/office/powerpoint/2010/main" val="1851165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2A7EC-306E-F243-B371-A4C1EF7ACF2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BDBD083-8D34-DF4F-8540-4F6A510FE80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3520F2F-95DE-FE4C-A4E1-1C6C3F6D9B9B}"/>
              </a:ext>
            </a:extLst>
          </p:cNvPr>
          <p:cNvSpPr>
            <a:spLocks noGrp="1"/>
          </p:cNvSpPr>
          <p:nvPr>
            <p:ph type="dt" sz="half" idx="10"/>
          </p:nvPr>
        </p:nvSpPr>
        <p:spPr/>
        <p:txBody>
          <a:bodyPr/>
          <a:lstStyle/>
          <a:p>
            <a:fld id="{1F0FA113-0C54-8E42-A82C-178850CDF196}" type="datetimeFigureOut">
              <a:rPr lang="en-GB" smtClean="0"/>
              <a:t>08/07/2025</a:t>
            </a:fld>
            <a:endParaRPr lang="en-GB"/>
          </a:p>
        </p:txBody>
      </p:sp>
      <p:sp>
        <p:nvSpPr>
          <p:cNvPr id="5" name="Footer Placeholder 4">
            <a:extLst>
              <a:ext uri="{FF2B5EF4-FFF2-40B4-BE49-F238E27FC236}">
                <a16:creationId xmlns:a16="http://schemas.microsoft.com/office/drawing/2014/main" id="{E5E111B2-321A-354C-AB3C-90C38D8971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6A8652-364A-204A-B6C5-8386D8C79894}"/>
              </a:ext>
            </a:extLst>
          </p:cNvPr>
          <p:cNvSpPr>
            <a:spLocks noGrp="1"/>
          </p:cNvSpPr>
          <p:nvPr>
            <p:ph type="sldNum" sz="quarter" idx="12"/>
          </p:nvPr>
        </p:nvSpPr>
        <p:spPr/>
        <p:txBody>
          <a:bodyPr/>
          <a:lstStyle/>
          <a:p>
            <a:fld id="{9652EBD7-A8C5-5847-B5E6-3151698392D6}" type="slidenum">
              <a:rPr lang="en-GB" smtClean="0"/>
              <a:t>‹#›</a:t>
            </a:fld>
            <a:endParaRPr lang="en-GB"/>
          </a:p>
        </p:txBody>
      </p:sp>
    </p:spTree>
    <p:extLst>
      <p:ext uri="{BB962C8B-B14F-4D97-AF65-F5344CB8AC3E}">
        <p14:creationId xmlns:p14="http://schemas.microsoft.com/office/powerpoint/2010/main" val="4268098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A3A35D-A3B0-6C40-87AD-9AE64F6F9F7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4C5BAE38-40F7-4448-93C2-631B6F3720C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98EEA52-1121-0F47-B1BC-AD7EC84E73BB}"/>
              </a:ext>
            </a:extLst>
          </p:cNvPr>
          <p:cNvSpPr>
            <a:spLocks noGrp="1"/>
          </p:cNvSpPr>
          <p:nvPr>
            <p:ph type="dt" sz="half" idx="10"/>
          </p:nvPr>
        </p:nvSpPr>
        <p:spPr/>
        <p:txBody>
          <a:bodyPr/>
          <a:lstStyle/>
          <a:p>
            <a:fld id="{1F0FA113-0C54-8E42-A82C-178850CDF196}" type="datetimeFigureOut">
              <a:rPr lang="en-GB" smtClean="0"/>
              <a:t>08/07/2025</a:t>
            </a:fld>
            <a:endParaRPr lang="en-GB"/>
          </a:p>
        </p:txBody>
      </p:sp>
      <p:sp>
        <p:nvSpPr>
          <p:cNvPr id="5" name="Footer Placeholder 4">
            <a:extLst>
              <a:ext uri="{FF2B5EF4-FFF2-40B4-BE49-F238E27FC236}">
                <a16:creationId xmlns:a16="http://schemas.microsoft.com/office/drawing/2014/main" id="{473A7ED5-CBB3-F947-B39E-2AF59DC2A9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F433C2-035A-004E-B3D4-EF7BE7504944}"/>
              </a:ext>
            </a:extLst>
          </p:cNvPr>
          <p:cNvSpPr>
            <a:spLocks noGrp="1"/>
          </p:cNvSpPr>
          <p:nvPr>
            <p:ph type="sldNum" sz="quarter" idx="12"/>
          </p:nvPr>
        </p:nvSpPr>
        <p:spPr/>
        <p:txBody>
          <a:bodyPr/>
          <a:lstStyle/>
          <a:p>
            <a:fld id="{9652EBD7-A8C5-5847-B5E6-3151698392D6}" type="slidenum">
              <a:rPr lang="en-GB" smtClean="0"/>
              <a:t>‹#›</a:t>
            </a:fld>
            <a:endParaRPr lang="en-GB"/>
          </a:p>
        </p:txBody>
      </p:sp>
    </p:spTree>
    <p:extLst>
      <p:ext uri="{BB962C8B-B14F-4D97-AF65-F5344CB8AC3E}">
        <p14:creationId xmlns:p14="http://schemas.microsoft.com/office/powerpoint/2010/main" val="3421292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tart-Compan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656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7/8/2025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539441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097775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312205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976444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7/8/2025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884770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7/8/2025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568865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7/8/2025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987542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D9D2D-F0E5-F147-90A8-F0B2F117E79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CA234DC-8ADF-5843-88B8-9B7665FD985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369D755-5E45-1D4B-8DFC-981AF6999052}"/>
              </a:ext>
            </a:extLst>
          </p:cNvPr>
          <p:cNvSpPr>
            <a:spLocks noGrp="1"/>
          </p:cNvSpPr>
          <p:nvPr>
            <p:ph type="dt" sz="half" idx="10"/>
          </p:nvPr>
        </p:nvSpPr>
        <p:spPr/>
        <p:txBody>
          <a:bodyPr/>
          <a:lstStyle/>
          <a:p>
            <a:fld id="{1F0FA113-0C54-8E42-A82C-178850CDF196}" type="datetimeFigureOut">
              <a:rPr lang="en-GB" smtClean="0"/>
              <a:t>08/07/2025</a:t>
            </a:fld>
            <a:endParaRPr lang="en-GB"/>
          </a:p>
        </p:txBody>
      </p:sp>
      <p:sp>
        <p:nvSpPr>
          <p:cNvPr id="5" name="Footer Placeholder 4">
            <a:extLst>
              <a:ext uri="{FF2B5EF4-FFF2-40B4-BE49-F238E27FC236}">
                <a16:creationId xmlns:a16="http://schemas.microsoft.com/office/drawing/2014/main" id="{3C4B73ED-D92B-9D4E-A322-4E0DED542E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D2A74B-0267-1F4C-88A4-FB18E6DA5A2C}"/>
              </a:ext>
            </a:extLst>
          </p:cNvPr>
          <p:cNvSpPr>
            <a:spLocks noGrp="1"/>
          </p:cNvSpPr>
          <p:nvPr>
            <p:ph type="sldNum" sz="quarter" idx="12"/>
          </p:nvPr>
        </p:nvSpPr>
        <p:spPr/>
        <p:txBody>
          <a:bodyPr/>
          <a:lstStyle/>
          <a:p>
            <a:fld id="{9652EBD7-A8C5-5847-B5E6-3151698392D6}" type="slidenum">
              <a:rPr lang="en-GB" smtClean="0"/>
              <a:t>‹#›</a:t>
            </a:fld>
            <a:endParaRPr lang="en-GB"/>
          </a:p>
        </p:txBody>
      </p:sp>
    </p:spTree>
    <p:extLst>
      <p:ext uri="{BB962C8B-B14F-4D97-AF65-F5344CB8AC3E}">
        <p14:creationId xmlns:p14="http://schemas.microsoft.com/office/powerpoint/2010/main" val="2380446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468057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978107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307863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968106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993D3-08BD-874B-91FD-6CD5928F585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ADF8E27A-3283-8247-A92D-37959C3533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1C4A63D-9EB1-0A4F-8834-9AFA057BC42D}"/>
              </a:ext>
            </a:extLst>
          </p:cNvPr>
          <p:cNvSpPr>
            <a:spLocks noGrp="1"/>
          </p:cNvSpPr>
          <p:nvPr>
            <p:ph type="dt" sz="half" idx="10"/>
          </p:nvPr>
        </p:nvSpPr>
        <p:spPr/>
        <p:txBody>
          <a:bodyPr/>
          <a:lstStyle/>
          <a:p>
            <a:fld id="{1F0FA113-0C54-8E42-A82C-178850CDF196}" type="datetimeFigureOut">
              <a:rPr lang="en-GB" smtClean="0"/>
              <a:t>08/07/2025</a:t>
            </a:fld>
            <a:endParaRPr lang="en-GB"/>
          </a:p>
        </p:txBody>
      </p:sp>
      <p:sp>
        <p:nvSpPr>
          <p:cNvPr id="5" name="Footer Placeholder 4">
            <a:extLst>
              <a:ext uri="{FF2B5EF4-FFF2-40B4-BE49-F238E27FC236}">
                <a16:creationId xmlns:a16="http://schemas.microsoft.com/office/drawing/2014/main" id="{85B18DE0-1181-A34A-8847-EC84599380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8179E0-0ABC-F14A-8B1B-DD93EE3B7C96}"/>
              </a:ext>
            </a:extLst>
          </p:cNvPr>
          <p:cNvSpPr>
            <a:spLocks noGrp="1"/>
          </p:cNvSpPr>
          <p:nvPr>
            <p:ph type="sldNum" sz="quarter" idx="12"/>
          </p:nvPr>
        </p:nvSpPr>
        <p:spPr/>
        <p:txBody>
          <a:bodyPr/>
          <a:lstStyle/>
          <a:p>
            <a:fld id="{9652EBD7-A8C5-5847-B5E6-3151698392D6}" type="slidenum">
              <a:rPr lang="en-GB" smtClean="0"/>
              <a:t>‹#›</a:t>
            </a:fld>
            <a:endParaRPr lang="en-GB"/>
          </a:p>
        </p:txBody>
      </p:sp>
    </p:spTree>
    <p:extLst>
      <p:ext uri="{BB962C8B-B14F-4D97-AF65-F5344CB8AC3E}">
        <p14:creationId xmlns:p14="http://schemas.microsoft.com/office/powerpoint/2010/main" val="1728258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85076-5088-ED4A-AD25-D0F2B8C16F6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17EF10C-AFAB-E649-B1B1-DAE0569C2D2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D8EDF233-A4AB-D946-865A-2C0CD773B88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A248EE0-B580-1342-ACD2-551D332A8A3C}"/>
              </a:ext>
            </a:extLst>
          </p:cNvPr>
          <p:cNvSpPr>
            <a:spLocks noGrp="1"/>
          </p:cNvSpPr>
          <p:nvPr>
            <p:ph type="dt" sz="half" idx="10"/>
          </p:nvPr>
        </p:nvSpPr>
        <p:spPr/>
        <p:txBody>
          <a:bodyPr/>
          <a:lstStyle/>
          <a:p>
            <a:fld id="{1F0FA113-0C54-8E42-A82C-178850CDF196}" type="datetimeFigureOut">
              <a:rPr lang="en-GB" smtClean="0"/>
              <a:t>08/07/2025</a:t>
            </a:fld>
            <a:endParaRPr lang="en-GB"/>
          </a:p>
        </p:txBody>
      </p:sp>
      <p:sp>
        <p:nvSpPr>
          <p:cNvPr id="6" name="Footer Placeholder 5">
            <a:extLst>
              <a:ext uri="{FF2B5EF4-FFF2-40B4-BE49-F238E27FC236}">
                <a16:creationId xmlns:a16="http://schemas.microsoft.com/office/drawing/2014/main" id="{AEC9C84B-7AEE-2D48-A7CD-909026B55F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79457B-A99C-9845-A927-B5F29D0134E4}"/>
              </a:ext>
            </a:extLst>
          </p:cNvPr>
          <p:cNvSpPr>
            <a:spLocks noGrp="1"/>
          </p:cNvSpPr>
          <p:nvPr>
            <p:ph type="sldNum" sz="quarter" idx="12"/>
          </p:nvPr>
        </p:nvSpPr>
        <p:spPr/>
        <p:txBody>
          <a:bodyPr/>
          <a:lstStyle/>
          <a:p>
            <a:fld id="{9652EBD7-A8C5-5847-B5E6-3151698392D6}" type="slidenum">
              <a:rPr lang="en-GB" smtClean="0"/>
              <a:t>‹#›</a:t>
            </a:fld>
            <a:endParaRPr lang="en-GB"/>
          </a:p>
        </p:txBody>
      </p:sp>
    </p:spTree>
    <p:extLst>
      <p:ext uri="{BB962C8B-B14F-4D97-AF65-F5344CB8AC3E}">
        <p14:creationId xmlns:p14="http://schemas.microsoft.com/office/powerpoint/2010/main" val="1956877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D022C-6C80-D04D-A80F-4BEE6A8DF24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D472B371-2E79-7641-A4FA-D15141F2A8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307954-D099-4549-8FA9-B84175830B2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14F22154-1DE2-174B-8A1B-56C233E40F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DF3199-AAF8-1447-9B66-D58C668FDFE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602487B-257F-6943-8E46-42B54CAB7822}"/>
              </a:ext>
            </a:extLst>
          </p:cNvPr>
          <p:cNvSpPr>
            <a:spLocks noGrp="1"/>
          </p:cNvSpPr>
          <p:nvPr>
            <p:ph type="dt" sz="half" idx="10"/>
          </p:nvPr>
        </p:nvSpPr>
        <p:spPr/>
        <p:txBody>
          <a:bodyPr/>
          <a:lstStyle/>
          <a:p>
            <a:fld id="{1F0FA113-0C54-8E42-A82C-178850CDF196}" type="datetimeFigureOut">
              <a:rPr lang="en-GB" smtClean="0"/>
              <a:t>08/07/2025</a:t>
            </a:fld>
            <a:endParaRPr lang="en-GB"/>
          </a:p>
        </p:txBody>
      </p:sp>
      <p:sp>
        <p:nvSpPr>
          <p:cNvPr id="8" name="Footer Placeholder 7">
            <a:extLst>
              <a:ext uri="{FF2B5EF4-FFF2-40B4-BE49-F238E27FC236}">
                <a16:creationId xmlns:a16="http://schemas.microsoft.com/office/drawing/2014/main" id="{2DDDF62C-0A73-574A-92AB-58216669E0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1A6C20-F346-3F42-BDA9-6713C049F6DE}"/>
              </a:ext>
            </a:extLst>
          </p:cNvPr>
          <p:cNvSpPr>
            <a:spLocks noGrp="1"/>
          </p:cNvSpPr>
          <p:nvPr>
            <p:ph type="sldNum" sz="quarter" idx="12"/>
          </p:nvPr>
        </p:nvSpPr>
        <p:spPr/>
        <p:txBody>
          <a:bodyPr/>
          <a:lstStyle/>
          <a:p>
            <a:fld id="{9652EBD7-A8C5-5847-B5E6-3151698392D6}" type="slidenum">
              <a:rPr lang="en-GB" smtClean="0"/>
              <a:t>‹#›</a:t>
            </a:fld>
            <a:endParaRPr lang="en-GB"/>
          </a:p>
        </p:txBody>
      </p:sp>
    </p:spTree>
    <p:extLst>
      <p:ext uri="{BB962C8B-B14F-4D97-AF65-F5344CB8AC3E}">
        <p14:creationId xmlns:p14="http://schemas.microsoft.com/office/powerpoint/2010/main" val="2235844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723CB-DF75-1D44-85A6-BFB4377BCF6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C8EF2CE-4A6D-8C46-B670-9F3F5CF7DB8F}"/>
              </a:ext>
            </a:extLst>
          </p:cNvPr>
          <p:cNvSpPr>
            <a:spLocks noGrp="1"/>
          </p:cNvSpPr>
          <p:nvPr>
            <p:ph type="dt" sz="half" idx="10"/>
          </p:nvPr>
        </p:nvSpPr>
        <p:spPr/>
        <p:txBody>
          <a:bodyPr/>
          <a:lstStyle/>
          <a:p>
            <a:fld id="{1F0FA113-0C54-8E42-A82C-178850CDF196}" type="datetimeFigureOut">
              <a:rPr lang="en-GB" smtClean="0"/>
              <a:t>08/07/2025</a:t>
            </a:fld>
            <a:endParaRPr lang="en-GB"/>
          </a:p>
        </p:txBody>
      </p:sp>
      <p:sp>
        <p:nvSpPr>
          <p:cNvPr id="4" name="Footer Placeholder 3">
            <a:extLst>
              <a:ext uri="{FF2B5EF4-FFF2-40B4-BE49-F238E27FC236}">
                <a16:creationId xmlns:a16="http://schemas.microsoft.com/office/drawing/2014/main" id="{2A11A77C-CB06-6A49-A1BB-E21845A4D1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95D229-E0A8-C44A-870C-FA90FA6BF738}"/>
              </a:ext>
            </a:extLst>
          </p:cNvPr>
          <p:cNvSpPr>
            <a:spLocks noGrp="1"/>
          </p:cNvSpPr>
          <p:nvPr>
            <p:ph type="sldNum" sz="quarter" idx="12"/>
          </p:nvPr>
        </p:nvSpPr>
        <p:spPr/>
        <p:txBody>
          <a:bodyPr/>
          <a:lstStyle/>
          <a:p>
            <a:fld id="{9652EBD7-A8C5-5847-B5E6-3151698392D6}" type="slidenum">
              <a:rPr lang="en-GB" smtClean="0"/>
              <a:t>‹#›</a:t>
            </a:fld>
            <a:endParaRPr lang="en-GB"/>
          </a:p>
        </p:txBody>
      </p:sp>
    </p:spTree>
    <p:extLst>
      <p:ext uri="{BB962C8B-B14F-4D97-AF65-F5344CB8AC3E}">
        <p14:creationId xmlns:p14="http://schemas.microsoft.com/office/powerpoint/2010/main" val="589011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2A8BE-A8A0-3B40-A5BD-8F48EB515FF8}"/>
              </a:ext>
            </a:extLst>
          </p:cNvPr>
          <p:cNvSpPr>
            <a:spLocks noGrp="1"/>
          </p:cNvSpPr>
          <p:nvPr>
            <p:ph type="dt" sz="half" idx="10"/>
          </p:nvPr>
        </p:nvSpPr>
        <p:spPr/>
        <p:txBody>
          <a:bodyPr/>
          <a:lstStyle/>
          <a:p>
            <a:fld id="{1F0FA113-0C54-8E42-A82C-178850CDF196}" type="datetimeFigureOut">
              <a:rPr lang="en-GB" smtClean="0"/>
              <a:t>08/07/2025</a:t>
            </a:fld>
            <a:endParaRPr lang="en-GB"/>
          </a:p>
        </p:txBody>
      </p:sp>
      <p:sp>
        <p:nvSpPr>
          <p:cNvPr id="3" name="Footer Placeholder 2">
            <a:extLst>
              <a:ext uri="{FF2B5EF4-FFF2-40B4-BE49-F238E27FC236}">
                <a16:creationId xmlns:a16="http://schemas.microsoft.com/office/drawing/2014/main" id="{747CB1BE-E198-F543-B343-2E7809D9D76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6B51BF0-1E8E-0E45-A0E9-0C5C3BF8FDF3}"/>
              </a:ext>
            </a:extLst>
          </p:cNvPr>
          <p:cNvSpPr>
            <a:spLocks noGrp="1"/>
          </p:cNvSpPr>
          <p:nvPr>
            <p:ph type="sldNum" sz="quarter" idx="12"/>
          </p:nvPr>
        </p:nvSpPr>
        <p:spPr/>
        <p:txBody>
          <a:bodyPr/>
          <a:lstStyle/>
          <a:p>
            <a:fld id="{9652EBD7-A8C5-5847-B5E6-3151698392D6}" type="slidenum">
              <a:rPr lang="en-GB" smtClean="0"/>
              <a:t>‹#›</a:t>
            </a:fld>
            <a:endParaRPr lang="en-GB"/>
          </a:p>
        </p:txBody>
      </p:sp>
    </p:spTree>
    <p:extLst>
      <p:ext uri="{BB962C8B-B14F-4D97-AF65-F5344CB8AC3E}">
        <p14:creationId xmlns:p14="http://schemas.microsoft.com/office/powerpoint/2010/main" val="3740774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AFCB5-6730-C146-A551-878EC9CA506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386FC63-6C2B-6342-8BBE-F81DBF356C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238A2F9-8A30-0845-AEC2-787A6BA440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752C7FA-4890-4F4E-9D77-2FE452A371C8}"/>
              </a:ext>
            </a:extLst>
          </p:cNvPr>
          <p:cNvSpPr>
            <a:spLocks noGrp="1"/>
          </p:cNvSpPr>
          <p:nvPr>
            <p:ph type="dt" sz="half" idx="10"/>
          </p:nvPr>
        </p:nvSpPr>
        <p:spPr/>
        <p:txBody>
          <a:bodyPr/>
          <a:lstStyle/>
          <a:p>
            <a:fld id="{1F0FA113-0C54-8E42-A82C-178850CDF196}" type="datetimeFigureOut">
              <a:rPr lang="en-GB" smtClean="0"/>
              <a:t>08/07/2025</a:t>
            </a:fld>
            <a:endParaRPr lang="en-GB"/>
          </a:p>
        </p:txBody>
      </p:sp>
      <p:sp>
        <p:nvSpPr>
          <p:cNvPr id="6" name="Footer Placeholder 5">
            <a:extLst>
              <a:ext uri="{FF2B5EF4-FFF2-40B4-BE49-F238E27FC236}">
                <a16:creationId xmlns:a16="http://schemas.microsoft.com/office/drawing/2014/main" id="{0E5B3EF0-CCCC-9B40-877C-675AD6D449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082609-30E4-174E-80BF-AD85E2BB5634}"/>
              </a:ext>
            </a:extLst>
          </p:cNvPr>
          <p:cNvSpPr>
            <a:spLocks noGrp="1"/>
          </p:cNvSpPr>
          <p:nvPr>
            <p:ph type="sldNum" sz="quarter" idx="12"/>
          </p:nvPr>
        </p:nvSpPr>
        <p:spPr/>
        <p:txBody>
          <a:bodyPr/>
          <a:lstStyle/>
          <a:p>
            <a:fld id="{9652EBD7-A8C5-5847-B5E6-3151698392D6}" type="slidenum">
              <a:rPr lang="en-GB" smtClean="0"/>
              <a:t>‹#›</a:t>
            </a:fld>
            <a:endParaRPr lang="en-GB"/>
          </a:p>
        </p:txBody>
      </p:sp>
    </p:spTree>
    <p:extLst>
      <p:ext uri="{BB962C8B-B14F-4D97-AF65-F5344CB8AC3E}">
        <p14:creationId xmlns:p14="http://schemas.microsoft.com/office/powerpoint/2010/main" val="2981798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AB4EA-D82F-3A41-A180-02920B8CAFD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C5D6E295-E756-314D-899C-988C5F4F54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0E9B903-9ECE-7940-8034-30FC57943E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E84FF5-713E-4540-8B13-2AD92F990013}"/>
              </a:ext>
            </a:extLst>
          </p:cNvPr>
          <p:cNvSpPr>
            <a:spLocks noGrp="1"/>
          </p:cNvSpPr>
          <p:nvPr>
            <p:ph type="dt" sz="half" idx="10"/>
          </p:nvPr>
        </p:nvSpPr>
        <p:spPr/>
        <p:txBody>
          <a:bodyPr/>
          <a:lstStyle/>
          <a:p>
            <a:fld id="{1F0FA113-0C54-8E42-A82C-178850CDF196}" type="datetimeFigureOut">
              <a:rPr lang="en-GB" smtClean="0"/>
              <a:t>08/07/2025</a:t>
            </a:fld>
            <a:endParaRPr lang="en-GB"/>
          </a:p>
        </p:txBody>
      </p:sp>
      <p:sp>
        <p:nvSpPr>
          <p:cNvPr id="6" name="Footer Placeholder 5">
            <a:extLst>
              <a:ext uri="{FF2B5EF4-FFF2-40B4-BE49-F238E27FC236}">
                <a16:creationId xmlns:a16="http://schemas.microsoft.com/office/drawing/2014/main" id="{DBB7BB43-FA91-1743-99EF-67C154825A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47926B-BFCD-FE4E-8DED-A14DFB571282}"/>
              </a:ext>
            </a:extLst>
          </p:cNvPr>
          <p:cNvSpPr>
            <a:spLocks noGrp="1"/>
          </p:cNvSpPr>
          <p:nvPr>
            <p:ph type="sldNum" sz="quarter" idx="12"/>
          </p:nvPr>
        </p:nvSpPr>
        <p:spPr/>
        <p:txBody>
          <a:bodyPr/>
          <a:lstStyle/>
          <a:p>
            <a:fld id="{9652EBD7-A8C5-5847-B5E6-3151698392D6}" type="slidenum">
              <a:rPr lang="en-GB" smtClean="0"/>
              <a:t>‹#›</a:t>
            </a:fld>
            <a:endParaRPr lang="en-GB"/>
          </a:p>
        </p:txBody>
      </p:sp>
    </p:spTree>
    <p:extLst>
      <p:ext uri="{BB962C8B-B14F-4D97-AF65-F5344CB8AC3E}">
        <p14:creationId xmlns:p14="http://schemas.microsoft.com/office/powerpoint/2010/main" val="1364459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A907A5-DE31-A048-B70C-1B78F1982B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8C31C689-836D-5C4B-BB07-713366E348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1980C21-4AF6-484C-B8AD-5DC391B2AD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0FA113-0C54-8E42-A82C-178850CDF196}" type="datetimeFigureOut">
              <a:rPr lang="en-GB" smtClean="0"/>
              <a:t>08/07/2025</a:t>
            </a:fld>
            <a:endParaRPr lang="en-GB"/>
          </a:p>
        </p:txBody>
      </p:sp>
      <p:sp>
        <p:nvSpPr>
          <p:cNvPr id="5" name="Footer Placeholder 4">
            <a:extLst>
              <a:ext uri="{FF2B5EF4-FFF2-40B4-BE49-F238E27FC236}">
                <a16:creationId xmlns:a16="http://schemas.microsoft.com/office/drawing/2014/main" id="{60A605A7-E78D-D545-9FD9-C5FFDD3CE4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1892376-5B51-1A41-928C-971001D411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2EBD7-A8C5-5847-B5E6-3151698392D6}" type="slidenum">
              <a:rPr lang="en-GB" smtClean="0"/>
              <a:t>‹#›</a:t>
            </a:fld>
            <a:endParaRPr lang="en-GB"/>
          </a:p>
        </p:txBody>
      </p:sp>
    </p:spTree>
    <p:extLst>
      <p:ext uri="{BB962C8B-B14F-4D97-AF65-F5344CB8AC3E}">
        <p14:creationId xmlns:p14="http://schemas.microsoft.com/office/powerpoint/2010/main" val="665733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8C2560D-EC28-3B41-86E8-18F1CE0113B4}" type="datetimeFigureOut">
              <a:rPr lang="en-US" smtClean="0"/>
              <a:t>7/8/2025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7452226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ig.n3i.co.uk/2023/03/07/41-deceased-record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gov.uk/applying-for-probate/if-theres-not-a-wil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brownejacobson.com/insights/can-probate-claimants-access-deceased-patients-records?fbclid=IwY2xjawKqQT1leHRuA2FlbQIxMABicmlkETBpck5hYTlZaUdTRVJ5aGQzAR6AIU7TeKxlnvuMXBIkGqthXRyg2JT1y7nPsGAthi4U5rEmLGsnkpW7sPT7hA_aem_0upt_zHUGnWe-x9CR2b8a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3A01AFC-3516-52DF-B252-AB3511875C13}"/>
              </a:ext>
            </a:extLst>
          </p:cNvPr>
          <p:cNvSpPr txBox="1"/>
          <p:nvPr/>
        </p:nvSpPr>
        <p:spPr>
          <a:xfrm>
            <a:off x="583093" y="669235"/>
            <a:ext cx="6997578" cy="59400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lumMod val="95000"/>
                  </a:prstClr>
                </a:solidFill>
                <a:effectLst/>
                <a:uLnTx/>
                <a:uFillTx/>
                <a:latin typeface="Calibri"/>
                <a:ea typeface="+mn-ea"/>
                <a:cs typeface="+mn-cs"/>
              </a:rPr>
              <a:t>Information Governance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lumMod val="95000"/>
                  </a:prstClr>
                </a:solidFill>
                <a:effectLst/>
                <a:uLnTx/>
                <a:uFillTx/>
                <a:latin typeface="Calibri"/>
                <a:ea typeface="+mn-ea"/>
                <a:cs typeface="+mn-cs"/>
              </a:rPr>
              <a:t>Data Protection Officer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white">
                    <a:lumMod val="95000"/>
                  </a:prstClr>
                </a:solidFill>
                <a:effectLst/>
                <a:uLnTx/>
                <a:uFillTx/>
                <a:latin typeface="Calibri"/>
                <a:ea typeface="+mn-ea"/>
                <a:cs typeface="+mn-cs"/>
              </a:rPr>
              <a:t>Deceased Records Briefing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lumMod val="95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lumMod val="95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lumMod val="95000"/>
                  </a:prstClr>
                </a:solidFill>
                <a:effectLst/>
                <a:uLnTx/>
                <a:uFillTx/>
                <a:latin typeface="Calibri"/>
                <a:ea typeface="+mn-ea"/>
                <a:cs typeface="+mn-cs"/>
              </a:rPr>
              <a:t>7</a:t>
            </a:r>
            <a:r>
              <a:rPr kumimoji="0" lang="en-GB" sz="3200" b="0" i="0" u="none" strike="noStrike" kern="1200" cap="none" spc="0" normalizeH="0" baseline="30000" noProof="0" dirty="0">
                <a:ln>
                  <a:noFill/>
                </a:ln>
                <a:solidFill>
                  <a:prstClr val="white">
                    <a:lumMod val="95000"/>
                  </a:prstClr>
                </a:solidFill>
                <a:effectLst/>
                <a:uLnTx/>
                <a:uFillTx/>
                <a:latin typeface="Calibri"/>
                <a:ea typeface="+mn-ea"/>
                <a:cs typeface="+mn-cs"/>
              </a:rPr>
              <a:t>th</a:t>
            </a:r>
            <a:r>
              <a:rPr kumimoji="0" lang="en-GB" sz="3200" b="0" i="0" u="none" strike="noStrike" kern="1200" cap="none" spc="0" normalizeH="0" baseline="0" noProof="0" dirty="0">
                <a:ln>
                  <a:noFill/>
                </a:ln>
                <a:solidFill>
                  <a:prstClr val="white">
                    <a:lumMod val="95000"/>
                  </a:prstClr>
                </a:solidFill>
                <a:effectLst/>
                <a:uLnTx/>
                <a:uFillTx/>
                <a:latin typeface="Calibri"/>
                <a:ea typeface="+mn-ea"/>
                <a:cs typeface="+mn-cs"/>
              </a:rPr>
              <a:t> May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lumMod val="95000"/>
                  </a:prstClr>
                </a:solidFill>
                <a:effectLst/>
                <a:uLnTx/>
                <a:uFillTx/>
                <a:latin typeface="Calibri"/>
                <a:ea typeface="+mn-ea"/>
                <a:cs typeface="+mn-cs"/>
              </a:rPr>
              <a:t>Barry Jackson &amp; Sarah Cunningham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lumMod val="95000"/>
                  </a:prstClr>
                </a:solidFill>
                <a:effectLst/>
                <a:uLnTx/>
                <a:uFillTx/>
                <a:latin typeface="Calibri"/>
                <a:ea typeface="+mn-ea"/>
                <a:cs typeface="+mn-cs"/>
              </a:rPr>
              <a:t>Information Governance Team N3i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lumMod val="95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lumMod val="95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95000"/>
                  </a:prstClr>
                </a:solidFill>
                <a:effectLst/>
                <a:uLnTx/>
                <a:uFillTx/>
                <a:latin typeface="Calibri"/>
                <a:ea typeface="+mn-ea"/>
                <a:cs typeface="+mn-cs"/>
              </a:rPr>
              <a:t>Please note this meeting will be recorded for publication on our IG Portal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95000"/>
                  </a:prstClr>
                </a:solidFill>
                <a:effectLst/>
                <a:uLnTx/>
                <a:uFillTx/>
                <a:latin typeface="Calibri"/>
                <a:ea typeface="+mn-ea"/>
                <a:cs typeface="+mn-cs"/>
              </a:rPr>
              <a:t>Please mute your microphones now </a:t>
            </a:r>
          </a:p>
        </p:txBody>
      </p:sp>
    </p:spTree>
    <p:extLst>
      <p:ext uri="{BB962C8B-B14F-4D97-AF65-F5344CB8AC3E}">
        <p14:creationId xmlns:p14="http://schemas.microsoft.com/office/powerpoint/2010/main" val="542732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1F5EECD-4E60-574C-9B13-AF013C7773AB}"/>
              </a:ext>
            </a:extLst>
          </p:cNvPr>
          <p:cNvPicPr>
            <a:picLocks noChangeAspect="1"/>
          </p:cNvPicPr>
          <p:nvPr/>
        </p:nvPicPr>
        <p:blipFill>
          <a:blip r:embed="rId2"/>
          <a:stretch>
            <a:fillRect/>
          </a:stretch>
        </p:blipFill>
        <p:spPr>
          <a:xfrm>
            <a:off x="0" y="6565010"/>
            <a:ext cx="12192000" cy="326863"/>
          </a:xfrm>
          <a:prstGeom prst="rect">
            <a:avLst/>
          </a:prstGeom>
        </p:spPr>
      </p:pic>
      <p:sp>
        <p:nvSpPr>
          <p:cNvPr id="14" name="TextBox 13">
            <a:extLst>
              <a:ext uri="{FF2B5EF4-FFF2-40B4-BE49-F238E27FC236}">
                <a16:creationId xmlns:a16="http://schemas.microsoft.com/office/drawing/2014/main" id="{10B33714-C2C4-834D-9475-DB4B3F82FA27}"/>
              </a:ext>
            </a:extLst>
          </p:cNvPr>
          <p:cNvSpPr txBox="1"/>
          <p:nvPr/>
        </p:nvSpPr>
        <p:spPr>
          <a:xfrm>
            <a:off x="572947" y="415000"/>
            <a:ext cx="8320483" cy="830997"/>
          </a:xfrm>
          <a:prstGeom prst="rect">
            <a:avLst/>
          </a:prstGeom>
          <a:noFill/>
        </p:spPr>
        <p:txBody>
          <a:bodyPr wrap="none" rtlCol="0">
            <a:spAutoFit/>
          </a:bodyPr>
          <a:lstStyle/>
          <a:p>
            <a:pPr algn="r"/>
            <a:r>
              <a:rPr lang="en-GB" sz="4800" dirty="0"/>
              <a:t>What information can I withhold</a:t>
            </a:r>
          </a:p>
        </p:txBody>
      </p:sp>
      <p:pic>
        <p:nvPicPr>
          <p:cNvPr id="15" name="Picture 14">
            <a:extLst>
              <a:ext uri="{FF2B5EF4-FFF2-40B4-BE49-F238E27FC236}">
                <a16:creationId xmlns:a16="http://schemas.microsoft.com/office/drawing/2014/main" id="{04D88E51-6FD7-E542-B275-B62A989655D8}"/>
              </a:ext>
            </a:extLst>
          </p:cNvPr>
          <p:cNvPicPr>
            <a:picLocks noChangeAspect="1"/>
          </p:cNvPicPr>
          <p:nvPr/>
        </p:nvPicPr>
        <p:blipFill>
          <a:blip r:embed="rId3"/>
          <a:stretch>
            <a:fillRect/>
          </a:stretch>
        </p:blipFill>
        <p:spPr>
          <a:xfrm>
            <a:off x="10612447" y="200576"/>
            <a:ext cx="1254899" cy="1027936"/>
          </a:xfrm>
          <a:prstGeom prst="rect">
            <a:avLst/>
          </a:prstGeom>
        </p:spPr>
      </p:pic>
      <p:sp>
        <p:nvSpPr>
          <p:cNvPr id="9" name="TextBox 8">
            <a:extLst>
              <a:ext uri="{FF2B5EF4-FFF2-40B4-BE49-F238E27FC236}">
                <a16:creationId xmlns:a16="http://schemas.microsoft.com/office/drawing/2014/main" id="{0CA61E8E-33C4-4B7B-B60B-DF682874028A}"/>
              </a:ext>
            </a:extLst>
          </p:cNvPr>
          <p:cNvSpPr txBox="1"/>
          <p:nvPr/>
        </p:nvSpPr>
        <p:spPr>
          <a:xfrm>
            <a:off x="572947" y="1473047"/>
            <a:ext cx="8775306" cy="4485843"/>
          </a:xfrm>
          <a:prstGeom prst="rect">
            <a:avLst/>
          </a:prstGeom>
          <a:noFill/>
        </p:spPr>
        <p:txBody>
          <a:bodyPr wrap="square">
            <a:spAutoFit/>
          </a:bodyPr>
          <a:lstStyle/>
          <a:p>
            <a:pPr marL="342900" indent="-342900">
              <a:buFont typeface="Arial" panose="020B0604020202020204" pitchFamily="34" charset="0"/>
              <a:buChar char="•"/>
            </a:pPr>
            <a:r>
              <a:rPr lang="en-GB" sz="2800" dirty="0"/>
              <a:t>3</a:t>
            </a:r>
            <a:r>
              <a:rPr lang="en-GB" sz="2800" baseline="30000" dirty="0"/>
              <a:t>rd</a:t>
            </a:r>
            <a:r>
              <a:rPr lang="en-GB" sz="2800" dirty="0"/>
              <a:t> Party information except those involved in the deceased’s care</a:t>
            </a:r>
          </a:p>
          <a:p>
            <a:pPr marL="342900" indent="-342900">
              <a:buFont typeface="Arial" panose="020B0604020202020204" pitchFamily="34" charset="0"/>
              <a:buChar char="•"/>
            </a:pPr>
            <a:endParaRPr lang="en-GB" sz="1050" dirty="0"/>
          </a:p>
          <a:p>
            <a:pPr marL="342900" indent="-342900">
              <a:buFont typeface="Arial" panose="020B0604020202020204" pitchFamily="34" charset="0"/>
              <a:buChar char="•"/>
            </a:pPr>
            <a:r>
              <a:rPr lang="en-GB" sz="2800" dirty="0"/>
              <a:t>Information that may cause serious physical or mental harm to someone else</a:t>
            </a:r>
          </a:p>
          <a:p>
            <a:pPr marL="342900" indent="-342900">
              <a:buFont typeface="Arial" panose="020B0604020202020204" pitchFamily="34" charset="0"/>
              <a:buChar char="•"/>
            </a:pPr>
            <a:r>
              <a:rPr lang="en-GB" dirty="0"/>
              <a:t>The above are the same as a Subject Access Request exemptions under DPA.  </a:t>
            </a:r>
          </a:p>
          <a:p>
            <a:pPr marL="342900" indent="-342900">
              <a:buFont typeface="Arial" panose="020B0604020202020204" pitchFamily="34" charset="0"/>
              <a:buChar char="•"/>
            </a:pPr>
            <a:endParaRPr lang="en-GB" sz="1100" dirty="0"/>
          </a:p>
          <a:p>
            <a:pPr marL="342900" indent="-342900">
              <a:buFont typeface="Arial" panose="020B0604020202020204" pitchFamily="34" charset="0"/>
              <a:buChar char="•"/>
            </a:pPr>
            <a:endParaRPr lang="en-GB" sz="1100" dirty="0"/>
          </a:p>
          <a:p>
            <a:pPr marL="342900" indent="-342900">
              <a:buFont typeface="Arial" panose="020B0604020202020204" pitchFamily="34" charset="0"/>
              <a:buChar char="•"/>
            </a:pPr>
            <a:r>
              <a:rPr lang="en-GB" sz="2800" dirty="0"/>
              <a:t>Sensitive information that the deceased would have expected to remain confidential</a:t>
            </a:r>
          </a:p>
          <a:p>
            <a:endParaRPr lang="en-GB" sz="2800" dirty="0"/>
          </a:p>
          <a:p>
            <a:r>
              <a:rPr lang="en-GB" sz="2800" dirty="0"/>
              <a:t> Respect patients wishes if recorded</a:t>
            </a:r>
          </a:p>
          <a:p>
            <a:pPr marL="342900" indent="-342900">
              <a:buFont typeface="Arial" panose="020B0604020202020204" pitchFamily="34" charset="0"/>
              <a:buChar char="•"/>
            </a:pPr>
            <a:endParaRPr lang="en-GB" sz="1100" dirty="0"/>
          </a:p>
        </p:txBody>
      </p:sp>
    </p:spTree>
    <p:extLst>
      <p:ext uri="{BB962C8B-B14F-4D97-AF65-F5344CB8AC3E}">
        <p14:creationId xmlns:p14="http://schemas.microsoft.com/office/powerpoint/2010/main" val="167355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1F5EECD-4E60-574C-9B13-AF013C7773AB}"/>
              </a:ext>
            </a:extLst>
          </p:cNvPr>
          <p:cNvPicPr>
            <a:picLocks noChangeAspect="1"/>
          </p:cNvPicPr>
          <p:nvPr/>
        </p:nvPicPr>
        <p:blipFill>
          <a:blip r:embed="rId2"/>
          <a:stretch>
            <a:fillRect/>
          </a:stretch>
        </p:blipFill>
        <p:spPr>
          <a:xfrm>
            <a:off x="0" y="6565010"/>
            <a:ext cx="12192000" cy="326863"/>
          </a:xfrm>
          <a:prstGeom prst="rect">
            <a:avLst/>
          </a:prstGeom>
        </p:spPr>
      </p:pic>
      <p:sp>
        <p:nvSpPr>
          <p:cNvPr id="14" name="TextBox 13">
            <a:extLst>
              <a:ext uri="{FF2B5EF4-FFF2-40B4-BE49-F238E27FC236}">
                <a16:creationId xmlns:a16="http://schemas.microsoft.com/office/drawing/2014/main" id="{10B33714-C2C4-834D-9475-DB4B3F82FA27}"/>
              </a:ext>
            </a:extLst>
          </p:cNvPr>
          <p:cNvSpPr txBox="1"/>
          <p:nvPr/>
        </p:nvSpPr>
        <p:spPr>
          <a:xfrm>
            <a:off x="1526603" y="1162884"/>
            <a:ext cx="4886274" cy="830997"/>
          </a:xfrm>
          <a:prstGeom prst="rect">
            <a:avLst/>
          </a:prstGeom>
          <a:noFill/>
        </p:spPr>
        <p:txBody>
          <a:bodyPr wrap="none" rtlCol="0">
            <a:spAutoFit/>
          </a:bodyPr>
          <a:lstStyle/>
          <a:p>
            <a:pPr algn="r"/>
            <a:r>
              <a:rPr lang="en-GB" sz="4800" dirty="0"/>
              <a:t>Can I charge a fee?</a:t>
            </a:r>
          </a:p>
        </p:txBody>
      </p:sp>
      <p:pic>
        <p:nvPicPr>
          <p:cNvPr id="15" name="Picture 14">
            <a:extLst>
              <a:ext uri="{FF2B5EF4-FFF2-40B4-BE49-F238E27FC236}">
                <a16:creationId xmlns:a16="http://schemas.microsoft.com/office/drawing/2014/main" id="{04D88E51-6FD7-E542-B275-B62A989655D8}"/>
              </a:ext>
            </a:extLst>
          </p:cNvPr>
          <p:cNvPicPr>
            <a:picLocks noChangeAspect="1"/>
          </p:cNvPicPr>
          <p:nvPr/>
        </p:nvPicPr>
        <p:blipFill>
          <a:blip r:embed="rId3"/>
          <a:stretch>
            <a:fillRect/>
          </a:stretch>
        </p:blipFill>
        <p:spPr>
          <a:xfrm>
            <a:off x="10612447" y="200576"/>
            <a:ext cx="1254899" cy="1027936"/>
          </a:xfrm>
          <a:prstGeom prst="rect">
            <a:avLst/>
          </a:prstGeom>
        </p:spPr>
      </p:pic>
      <p:sp>
        <p:nvSpPr>
          <p:cNvPr id="9" name="TextBox 8">
            <a:extLst>
              <a:ext uri="{FF2B5EF4-FFF2-40B4-BE49-F238E27FC236}">
                <a16:creationId xmlns:a16="http://schemas.microsoft.com/office/drawing/2014/main" id="{0CA61E8E-33C4-4B7B-B60B-DF682874028A}"/>
              </a:ext>
            </a:extLst>
          </p:cNvPr>
          <p:cNvSpPr txBox="1"/>
          <p:nvPr/>
        </p:nvSpPr>
        <p:spPr>
          <a:xfrm>
            <a:off x="1693219" y="2098733"/>
            <a:ext cx="1846841" cy="1015663"/>
          </a:xfrm>
          <a:prstGeom prst="rect">
            <a:avLst/>
          </a:prstGeom>
          <a:noFill/>
        </p:spPr>
        <p:txBody>
          <a:bodyPr wrap="square">
            <a:spAutoFit/>
          </a:bodyPr>
          <a:lstStyle/>
          <a:p>
            <a:r>
              <a:rPr lang="en-GB" sz="3200" dirty="0"/>
              <a:t>No</a:t>
            </a:r>
          </a:p>
          <a:p>
            <a:pPr marL="457200" indent="-457200">
              <a:buFont typeface="Arial" panose="020B0604020202020204" pitchFamily="34" charset="0"/>
              <a:buChar char="•"/>
            </a:pPr>
            <a:endParaRPr lang="en-GB" sz="2800" dirty="0"/>
          </a:p>
        </p:txBody>
      </p:sp>
      <p:sp>
        <p:nvSpPr>
          <p:cNvPr id="7" name="TextBox 6">
            <a:extLst>
              <a:ext uri="{FF2B5EF4-FFF2-40B4-BE49-F238E27FC236}">
                <a16:creationId xmlns:a16="http://schemas.microsoft.com/office/drawing/2014/main" id="{40F03A0C-31BF-592B-DEA9-CD9A56191C52}"/>
              </a:ext>
            </a:extLst>
          </p:cNvPr>
          <p:cNvSpPr txBox="1"/>
          <p:nvPr/>
        </p:nvSpPr>
        <p:spPr>
          <a:xfrm>
            <a:off x="1591321" y="3259870"/>
            <a:ext cx="8111971" cy="830997"/>
          </a:xfrm>
          <a:prstGeom prst="rect">
            <a:avLst/>
          </a:prstGeom>
          <a:noFill/>
        </p:spPr>
        <p:txBody>
          <a:bodyPr wrap="square">
            <a:spAutoFit/>
          </a:bodyPr>
          <a:lstStyle/>
          <a:p>
            <a:r>
              <a:rPr lang="en-GB" sz="4800" dirty="0"/>
              <a:t>How long do I have to respond?</a:t>
            </a:r>
          </a:p>
        </p:txBody>
      </p:sp>
      <p:sp>
        <p:nvSpPr>
          <p:cNvPr id="8" name="TextBox 7">
            <a:extLst>
              <a:ext uri="{FF2B5EF4-FFF2-40B4-BE49-F238E27FC236}">
                <a16:creationId xmlns:a16="http://schemas.microsoft.com/office/drawing/2014/main" id="{7FB25281-DC2B-B1EA-EED1-B49FE450275F}"/>
              </a:ext>
            </a:extLst>
          </p:cNvPr>
          <p:cNvSpPr txBox="1"/>
          <p:nvPr/>
        </p:nvSpPr>
        <p:spPr>
          <a:xfrm>
            <a:off x="1766371" y="4236341"/>
            <a:ext cx="2130925" cy="1015663"/>
          </a:xfrm>
          <a:prstGeom prst="rect">
            <a:avLst/>
          </a:prstGeom>
          <a:noFill/>
        </p:spPr>
        <p:txBody>
          <a:bodyPr wrap="square">
            <a:spAutoFit/>
          </a:bodyPr>
          <a:lstStyle/>
          <a:p>
            <a:r>
              <a:rPr lang="en-GB" sz="3200" dirty="0"/>
              <a:t>21 Days</a:t>
            </a:r>
          </a:p>
          <a:p>
            <a:pPr marL="45720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198651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92053-1904-3AC6-4D6F-F0C67819EA55}"/>
            </a:ext>
          </a:extLst>
        </p:cNvPr>
        <p:cNvGrpSpPr/>
        <p:nvPr/>
      </p:nvGrpSpPr>
      <p:grpSpPr>
        <a:xfrm>
          <a:off x="0" y="0"/>
          <a:ext cx="0" cy="0"/>
          <a:chOff x="0" y="0"/>
          <a:chExt cx="0" cy="0"/>
        </a:xfrm>
      </p:grpSpPr>
      <p:pic>
        <p:nvPicPr>
          <p:cNvPr id="26" name="Picture 25">
            <a:extLst>
              <a:ext uri="{FF2B5EF4-FFF2-40B4-BE49-F238E27FC236}">
                <a16:creationId xmlns:a16="http://schemas.microsoft.com/office/drawing/2014/main" id="{16A06810-3072-0CE1-2446-61D77C5FABF0}"/>
              </a:ext>
            </a:extLst>
          </p:cNvPr>
          <p:cNvPicPr>
            <a:picLocks noChangeAspect="1"/>
          </p:cNvPicPr>
          <p:nvPr/>
        </p:nvPicPr>
        <p:blipFill>
          <a:blip r:embed="rId2"/>
          <a:stretch>
            <a:fillRect/>
          </a:stretch>
        </p:blipFill>
        <p:spPr>
          <a:xfrm>
            <a:off x="0" y="6565010"/>
            <a:ext cx="12192000" cy="326863"/>
          </a:xfrm>
          <a:prstGeom prst="rect">
            <a:avLst/>
          </a:prstGeom>
        </p:spPr>
      </p:pic>
      <p:sp>
        <p:nvSpPr>
          <p:cNvPr id="14" name="TextBox 13">
            <a:extLst>
              <a:ext uri="{FF2B5EF4-FFF2-40B4-BE49-F238E27FC236}">
                <a16:creationId xmlns:a16="http://schemas.microsoft.com/office/drawing/2014/main" id="{FC5B20FB-C1A5-A40C-9AD4-00E9D9FB281A}"/>
              </a:ext>
            </a:extLst>
          </p:cNvPr>
          <p:cNvSpPr txBox="1"/>
          <p:nvPr/>
        </p:nvSpPr>
        <p:spPr>
          <a:xfrm>
            <a:off x="775207" y="890160"/>
            <a:ext cx="9453742" cy="4154984"/>
          </a:xfrm>
          <a:prstGeom prst="rect">
            <a:avLst/>
          </a:prstGeom>
          <a:noFill/>
        </p:spPr>
        <p:txBody>
          <a:bodyPr wrap="none" rtlCol="0">
            <a:spAutoFit/>
          </a:bodyPr>
          <a:lstStyle/>
          <a:p>
            <a:r>
              <a:rPr lang="en-GB" sz="4800" dirty="0"/>
              <a:t>Access to Health Records Act</a:t>
            </a:r>
          </a:p>
          <a:p>
            <a:pPr marL="685800" indent="-685800">
              <a:buFont typeface="Arial" panose="020B0604020202020204" pitchFamily="34" charset="0"/>
              <a:buChar char="•"/>
            </a:pPr>
            <a:endParaRPr lang="en-GB" sz="2400" dirty="0"/>
          </a:p>
          <a:p>
            <a:pPr marL="685800" indent="-685800">
              <a:buFont typeface="Arial" panose="020B0604020202020204" pitchFamily="34" charset="0"/>
              <a:buChar char="•"/>
            </a:pPr>
            <a:r>
              <a:rPr lang="en-GB" sz="2400" dirty="0"/>
              <a:t>Not Data Protection, GDPR or SAR</a:t>
            </a:r>
          </a:p>
          <a:p>
            <a:pPr marL="685800" indent="-685800">
              <a:buFont typeface="Arial" panose="020B0604020202020204" pitchFamily="34" charset="0"/>
              <a:buChar char="•"/>
            </a:pPr>
            <a:r>
              <a:rPr lang="en-GB" sz="2400" dirty="0"/>
              <a:t>Personal Representative - Executor or Administrator – Proof required</a:t>
            </a:r>
          </a:p>
          <a:p>
            <a:pPr marL="685800" indent="-685800">
              <a:buFont typeface="Arial" panose="020B0604020202020204" pitchFamily="34" charset="0"/>
              <a:buChar char="•"/>
            </a:pPr>
            <a:r>
              <a:rPr lang="en-GB" sz="2400" dirty="0"/>
              <a:t>Not close family or Next of Kin</a:t>
            </a:r>
          </a:p>
          <a:p>
            <a:pPr marL="685800" indent="-685800">
              <a:buFont typeface="Arial" panose="020B0604020202020204" pitchFamily="34" charset="0"/>
              <a:buChar char="•"/>
            </a:pPr>
            <a:r>
              <a:rPr lang="en-GB" sz="2400" dirty="0"/>
              <a:t>Those with a claim - only relevant information</a:t>
            </a:r>
          </a:p>
          <a:p>
            <a:pPr marL="685800" indent="-685800">
              <a:buFont typeface="Arial" panose="020B0604020202020204" pitchFamily="34" charset="0"/>
              <a:buChar char="•"/>
            </a:pPr>
            <a:r>
              <a:rPr lang="en-GB" sz="2400" dirty="0"/>
              <a:t>Consider patients wishes</a:t>
            </a:r>
          </a:p>
          <a:p>
            <a:pPr marL="685800" indent="-685800">
              <a:buFont typeface="Arial" panose="020B0604020202020204" pitchFamily="34" charset="0"/>
              <a:buChar char="•"/>
            </a:pPr>
            <a:r>
              <a:rPr lang="en-GB" sz="2400" dirty="0"/>
              <a:t>Respect Confidentiality around sensitive information</a:t>
            </a:r>
          </a:p>
          <a:p>
            <a:pPr marL="685800" indent="-685800">
              <a:buFont typeface="Arial" panose="020B0604020202020204" pitchFamily="34" charset="0"/>
              <a:buChar char="•"/>
            </a:pPr>
            <a:r>
              <a:rPr lang="en-GB" sz="2400" dirty="0"/>
              <a:t>Any queries please contact N3i</a:t>
            </a:r>
          </a:p>
          <a:p>
            <a:pPr marL="685800" indent="-685800">
              <a:buFont typeface="Arial" panose="020B0604020202020204" pitchFamily="34" charset="0"/>
              <a:buChar char="•"/>
            </a:pPr>
            <a:endParaRPr lang="en-GB" sz="2400" dirty="0"/>
          </a:p>
        </p:txBody>
      </p:sp>
      <p:pic>
        <p:nvPicPr>
          <p:cNvPr id="15" name="Picture 14">
            <a:extLst>
              <a:ext uri="{FF2B5EF4-FFF2-40B4-BE49-F238E27FC236}">
                <a16:creationId xmlns:a16="http://schemas.microsoft.com/office/drawing/2014/main" id="{6CD4C1C4-A42E-C1FA-CCB6-97C0FE6311E4}"/>
              </a:ext>
            </a:extLst>
          </p:cNvPr>
          <p:cNvPicPr>
            <a:picLocks noChangeAspect="1"/>
          </p:cNvPicPr>
          <p:nvPr/>
        </p:nvPicPr>
        <p:blipFill>
          <a:blip r:embed="rId3"/>
          <a:stretch>
            <a:fillRect/>
          </a:stretch>
        </p:blipFill>
        <p:spPr>
          <a:xfrm>
            <a:off x="10612447" y="200576"/>
            <a:ext cx="1254899" cy="1027936"/>
          </a:xfrm>
          <a:prstGeom prst="rect">
            <a:avLst/>
          </a:prstGeom>
        </p:spPr>
      </p:pic>
      <p:sp>
        <p:nvSpPr>
          <p:cNvPr id="3" name="TextBox 2">
            <a:extLst>
              <a:ext uri="{FF2B5EF4-FFF2-40B4-BE49-F238E27FC236}">
                <a16:creationId xmlns:a16="http://schemas.microsoft.com/office/drawing/2014/main" id="{DF0DF8FF-6F0F-0DBE-EFBA-23BEDE14AF25}"/>
              </a:ext>
            </a:extLst>
          </p:cNvPr>
          <p:cNvSpPr txBox="1"/>
          <p:nvPr/>
        </p:nvSpPr>
        <p:spPr>
          <a:xfrm>
            <a:off x="775207" y="5045144"/>
            <a:ext cx="6094476" cy="369332"/>
          </a:xfrm>
          <a:prstGeom prst="rect">
            <a:avLst/>
          </a:prstGeom>
          <a:noFill/>
        </p:spPr>
        <p:txBody>
          <a:bodyPr wrap="square">
            <a:spAutoFit/>
          </a:bodyPr>
          <a:lstStyle/>
          <a:p>
            <a:r>
              <a:rPr lang="en-GB" dirty="0">
                <a:hlinkClick r:id="rId4"/>
              </a:rPr>
              <a:t>41. Deceased records – N3i Information Governance</a:t>
            </a:r>
            <a:endParaRPr lang="en-GB" dirty="0"/>
          </a:p>
        </p:txBody>
      </p:sp>
    </p:spTree>
    <p:extLst>
      <p:ext uri="{BB962C8B-B14F-4D97-AF65-F5344CB8AC3E}">
        <p14:creationId xmlns:p14="http://schemas.microsoft.com/office/powerpoint/2010/main" val="147596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1F5EECD-4E60-574C-9B13-AF013C7773AB}"/>
              </a:ext>
            </a:extLst>
          </p:cNvPr>
          <p:cNvPicPr>
            <a:picLocks noChangeAspect="1"/>
          </p:cNvPicPr>
          <p:nvPr/>
        </p:nvPicPr>
        <p:blipFill>
          <a:blip r:embed="rId2"/>
          <a:stretch>
            <a:fillRect/>
          </a:stretch>
        </p:blipFill>
        <p:spPr>
          <a:xfrm>
            <a:off x="0" y="6565010"/>
            <a:ext cx="12192000" cy="326863"/>
          </a:xfrm>
          <a:prstGeom prst="rect">
            <a:avLst/>
          </a:prstGeom>
        </p:spPr>
      </p:pic>
      <p:pic>
        <p:nvPicPr>
          <p:cNvPr id="15" name="Picture 14">
            <a:extLst>
              <a:ext uri="{FF2B5EF4-FFF2-40B4-BE49-F238E27FC236}">
                <a16:creationId xmlns:a16="http://schemas.microsoft.com/office/drawing/2014/main" id="{04D88E51-6FD7-E542-B275-B62A989655D8}"/>
              </a:ext>
            </a:extLst>
          </p:cNvPr>
          <p:cNvPicPr>
            <a:picLocks noChangeAspect="1"/>
          </p:cNvPicPr>
          <p:nvPr/>
        </p:nvPicPr>
        <p:blipFill>
          <a:blip r:embed="rId3"/>
          <a:stretch>
            <a:fillRect/>
          </a:stretch>
        </p:blipFill>
        <p:spPr>
          <a:xfrm>
            <a:off x="10612447" y="200576"/>
            <a:ext cx="1254899" cy="1027936"/>
          </a:xfrm>
          <a:prstGeom prst="rect">
            <a:avLst/>
          </a:prstGeom>
        </p:spPr>
      </p:pic>
      <p:sp>
        <p:nvSpPr>
          <p:cNvPr id="2" name="TextBox 1">
            <a:extLst>
              <a:ext uri="{FF2B5EF4-FFF2-40B4-BE49-F238E27FC236}">
                <a16:creationId xmlns:a16="http://schemas.microsoft.com/office/drawing/2014/main" id="{04DCFE83-22EF-81A1-A007-69FEDAD6AC16}"/>
              </a:ext>
            </a:extLst>
          </p:cNvPr>
          <p:cNvSpPr txBox="1"/>
          <p:nvPr/>
        </p:nvSpPr>
        <p:spPr>
          <a:xfrm>
            <a:off x="2682536" y="1976229"/>
            <a:ext cx="6826928" cy="2123658"/>
          </a:xfrm>
          <a:prstGeom prst="rect">
            <a:avLst/>
          </a:prstGeom>
          <a:noFill/>
        </p:spPr>
        <p:txBody>
          <a:bodyPr wrap="square" rtlCol="0">
            <a:spAutoFit/>
          </a:bodyPr>
          <a:lstStyle/>
          <a:p>
            <a:r>
              <a:rPr lang="en-GB" sz="6600" dirty="0"/>
              <a:t>Questions and discussion</a:t>
            </a:r>
          </a:p>
        </p:txBody>
      </p:sp>
    </p:spTree>
    <p:extLst>
      <p:ext uri="{BB962C8B-B14F-4D97-AF65-F5344CB8AC3E}">
        <p14:creationId xmlns:p14="http://schemas.microsoft.com/office/powerpoint/2010/main" val="384513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 picture containing tiled, orange, shirt, shower&#10;&#10;Description automatically generated">
            <a:extLst>
              <a:ext uri="{FF2B5EF4-FFF2-40B4-BE49-F238E27FC236}">
                <a16:creationId xmlns:a16="http://schemas.microsoft.com/office/drawing/2014/main" id="{4B2B53B6-A4EA-42EF-84FD-86CA09FA35F8}"/>
              </a:ext>
            </a:extLst>
          </p:cNvPr>
          <p:cNvPicPr>
            <a:picLocks noChangeAspect="1"/>
          </p:cNvPicPr>
          <p:nvPr/>
        </p:nvPicPr>
        <p:blipFill>
          <a:blip r:embed="rId3"/>
          <a:stretch>
            <a:fillRect/>
          </a:stretch>
        </p:blipFill>
        <p:spPr>
          <a:xfrm>
            <a:off x="0" y="-13315"/>
            <a:ext cx="12192000" cy="6905187"/>
          </a:xfrm>
          <a:prstGeom prst="rect">
            <a:avLst/>
          </a:prstGeom>
        </p:spPr>
      </p:pic>
      <p:sp>
        <p:nvSpPr>
          <p:cNvPr id="4" name="TextBox 3">
            <a:extLst>
              <a:ext uri="{FF2B5EF4-FFF2-40B4-BE49-F238E27FC236}">
                <a16:creationId xmlns:a16="http://schemas.microsoft.com/office/drawing/2014/main" id="{C1FB2B94-0ECE-2348-9C8F-550225FBC8D0}"/>
              </a:ext>
            </a:extLst>
          </p:cNvPr>
          <p:cNvSpPr txBox="1"/>
          <p:nvPr/>
        </p:nvSpPr>
        <p:spPr>
          <a:xfrm>
            <a:off x="74341" y="6423102"/>
            <a:ext cx="184731" cy="369332"/>
          </a:xfrm>
          <a:prstGeom prst="rect">
            <a:avLst/>
          </a:prstGeom>
          <a:noFill/>
        </p:spPr>
        <p:txBody>
          <a:bodyPr wrap="square" rtlCol="0">
            <a:spAutoFit/>
          </a:bodyPr>
          <a:lstStyle/>
          <a:p>
            <a:r>
              <a:rPr lang="en-US"/>
              <a:t>1</a:t>
            </a:r>
            <a:endParaRPr lang="en-US" dirty="0"/>
          </a:p>
        </p:txBody>
      </p:sp>
      <p:sp>
        <p:nvSpPr>
          <p:cNvPr id="24" name="Title 1">
            <a:extLst>
              <a:ext uri="{FF2B5EF4-FFF2-40B4-BE49-F238E27FC236}">
                <a16:creationId xmlns:a16="http://schemas.microsoft.com/office/drawing/2014/main" id="{A5AD76BB-1D5D-A446-83F0-4660DC025CEC}"/>
              </a:ext>
            </a:extLst>
          </p:cNvPr>
          <p:cNvSpPr txBox="1">
            <a:spLocks/>
          </p:cNvSpPr>
          <p:nvPr/>
        </p:nvSpPr>
        <p:spPr>
          <a:xfrm rot="20752727">
            <a:off x="4210224" y="1713447"/>
            <a:ext cx="7776545" cy="17104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8800" b="1" dirty="0">
                <a:solidFill>
                  <a:schemeClr val="bg1"/>
                </a:solidFill>
                <a:latin typeface="Rage Italic" panose="03070502040507070304" pitchFamily="66" charset="0"/>
                <a:ea typeface="PMingLiU-ExtB" panose="02020500000000000000" pitchFamily="18" charset="-120"/>
              </a:rPr>
              <a:t>That’s All Folks!</a:t>
            </a:r>
          </a:p>
        </p:txBody>
      </p:sp>
      <p:sp>
        <p:nvSpPr>
          <p:cNvPr id="28" name="Right Triangle 27">
            <a:extLst>
              <a:ext uri="{FF2B5EF4-FFF2-40B4-BE49-F238E27FC236}">
                <a16:creationId xmlns:a16="http://schemas.microsoft.com/office/drawing/2014/main" id="{CC9E92FD-2DD4-E94F-945D-78C60BF4FC82}"/>
              </a:ext>
            </a:extLst>
          </p:cNvPr>
          <p:cNvSpPr/>
          <p:nvPr/>
        </p:nvSpPr>
        <p:spPr>
          <a:xfrm>
            <a:off x="0" y="284494"/>
            <a:ext cx="7515612" cy="6806369"/>
          </a:xfrm>
          <a:prstGeom prst="rtTriangle">
            <a:avLst/>
          </a:prstGeom>
          <a:solidFill>
            <a:schemeClr val="accent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8A4084A-BDCD-A942-9675-F8D0883872F1}"/>
              </a:ext>
            </a:extLst>
          </p:cNvPr>
          <p:cNvPicPr>
            <a:picLocks noChangeAspect="1"/>
          </p:cNvPicPr>
          <p:nvPr/>
        </p:nvPicPr>
        <p:blipFill>
          <a:blip r:embed="rId4"/>
          <a:stretch>
            <a:fillRect/>
          </a:stretch>
        </p:blipFill>
        <p:spPr>
          <a:xfrm>
            <a:off x="0" y="6565010"/>
            <a:ext cx="12192000" cy="326863"/>
          </a:xfrm>
          <a:prstGeom prst="rect">
            <a:avLst/>
          </a:prstGeom>
        </p:spPr>
      </p:pic>
      <p:sp>
        <p:nvSpPr>
          <p:cNvPr id="9" name="Title 1">
            <a:extLst>
              <a:ext uri="{FF2B5EF4-FFF2-40B4-BE49-F238E27FC236}">
                <a16:creationId xmlns:a16="http://schemas.microsoft.com/office/drawing/2014/main" id="{D98FA27E-668F-5244-BD2F-50DA687D5B9E}"/>
              </a:ext>
            </a:extLst>
          </p:cNvPr>
          <p:cNvSpPr txBox="1">
            <a:spLocks/>
          </p:cNvSpPr>
          <p:nvPr/>
        </p:nvSpPr>
        <p:spPr>
          <a:xfrm>
            <a:off x="1055289" y="4495603"/>
            <a:ext cx="5875084" cy="111742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Panton" pitchFamily="2" charset="77"/>
              </a:rPr>
              <a:t>Barry Jackson</a:t>
            </a:r>
          </a:p>
          <a:p>
            <a:r>
              <a:rPr lang="en-GB" sz="3200" dirty="0">
                <a:solidFill>
                  <a:schemeClr val="bg1"/>
                </a:solidFill>
                <a:latin typeface="Panton" pitchFamily="2" charset="77"/>
              </a:rPr>
              <a:t>Head of Information Governance</a:t>
            </a:r>
            <a:br>
              <a:rPr lang="en-GB" sz="2000" dirty="0">
                <a:solidFill>
                  <a:schemeClr val="bg1"/>
                </a:solidFill>
                <a:latin typeface="Panton" pitchFamily="2" charset="77"/>
              </a:rPr>
            </a:br>
            <a:endParaRPr lang="en-GB" sz="2000" dirty="0">
              <a:solidFill>
                <a:schemeClr val="bg1"/>
              </a:solidFill>
              <a:latin typeface="Panton" pitchFamily="2" charset="77"/>
            </a:endParaRPr>
          </a:p>
        </p:txBody>
      </p:sp>
      <p:pic>
        <p:nvPicPr>
          <p:cNvPr id="3" name="Picture 2">
            <a:extLst>
              <a:ext uri="{FF2B5EF4-FFF2-40B4-BE49-F238E27FC236}">
                <a16:creationId xmlns:a16="http://schemas.microsoft.com/office/drawing/2014/main" id="{6634F5DE-11A2-0F49-BBC6-1E0EB8BA01EF}"/>
              </a:ext>
            </a:extLst>
          </p:cNvPr>
          <p:cNvPicPr>
            <a:picLocks noChangeAspect="1"/>
          </p:cNvPicPr>
          <p:nvPr/>
        </p:nvPicPr>
        <p:blipFill>
          <a:blip r:embed="rId5"/>
          <a:stretch>
            <a:fillRect/>
          </a:stretch>
        </p:blipFill>
        <p:spPr>
          <a:xfrm>
            <a:off x="1055289" y="1096753"/>
            <a:ext cx="3038216" cy="2488720"/>
          </a:xfrm>
          <a:prstGeom prst="rect">
            <a:avLst/>
          </a:prstGeom>
        </p:spPr>
      </p:pic>
    </p:spTree>
    <p:extLst>
      <p:ext uri="{BB962C8B-B14F-4D97-AF65-F5344CB8AC3E}">
        <p14:creationId xmlns:p14="http://schemas.microsoft.com/office/powerpoint/2010/main" val="1345783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1F5EECD-4E60-574C-9B13-AF013C7773AB}"/>
              </a:ext>
            </a:extLst>
          </p:cNvPr>
          <p:cNvPicPr>
            <a:picLocks noChangeAspect="1"/>
          </p:cNvPicPr>
          <p:nvPr/>
        </p:nvPicPr>
        <p:blipFill>
          <a:blip r:embed="rId3"/>
          <a:stretch>
            <a:fillRect/>
          </a:stretch>
        </p:blipFill>
        <p:spPr>
          <a:xfrm>
            <a:off x="0" y="6565010"/>
            <a:ext cx="12192000" cy="326863"/>
          </a:xfrm>
          <a:prstGeom prst="rect">
            <a:avLst/>
          </a:prstGeom>
        </p:spPr>
      </p:pic>
      <p:sp>
        <p:nvSpPr>
          <p:cNvPr id="14" name="TextBox 13">
            <a:extLst>
              <a:ext uri="{FF2B5EF4-FFF2-40B4-BE49-F238E27FC236}">
                <a16:creationId xmlns:a16="http://schemas.microsoft.com/office/drawing/2014/main" id="{10B33714-C2C4-834D-9475-DB4B3F82FA27}"/>
              </a:ext>
            </a:extLst>
          </p:cNvPr>
          <p:cNvSpPr txBox="1"/>
          <p:nvPr/>
        </p:nvSpPr>
        <p:spPr>
          <a:xfrm>
            <a:off x="1118587" y="813013"/>
            <a:ext cx="8847358" cy="830997"/>
          </a:xfrm>
          <a:prstGeom prst="rect">
            <a:avLst/>
          </a:prstGeom>
          <a:noFill/>
        </p:spPr>
        <p:txBody>
          <a:bodyPr wrap="none" rtlCol="0">
            <a:spAutoFit/>
          </a:bodyPr>
          <a:lstStyle/>
          <a:p>
            <a:pPr algn="r"/>
            <a:r>
              <a:rPr lang="en-GB" sz="4800" dirty="0"/>
              <a:t>Management of Deceased Records</a:t>
            </a:r>
          </a:p>
        </p:txBody>
      </p:sp>
      <p:pic>
        <p:nvPicPr>
          <p:cNvPr id="15" name="Picture 14">
            <a:extLst>
              <a:ext uri="{FF2B5EF4-FFF2-40B4-BE49-F238E27FC236}">
                <a16:creationId xmlns:a16="http://schemas.microsoft.com/office/drawing/2014/main" id="{04D88E51-6FD7-E542-B275-B62A989655D8}"/>
              </a:ext>
            </a:extLst>
          </p:cNvPr>
          <p:cNvPicPr>
            <a:picLocks noChangeAspect="1"/>
          </p:cNvPicPr>
          <p:nvPr/>
        </p:nvPicPr>
        <p:blipFill>
          <a:blip r:embed="rId4"/>
          <a:stretch>
            <a:fillRect/>
          </a:stretch>
        </p:blipFill>
        <p:spPr>
          <a:xfrm>
            <a:off x="10612447" y="200576"/>
            <a:ext cx="1254899" cy="1027936"/>
          </a:xfrm>
          <a:prstGeom prst="rect">
            <a:avLst/>
          </a:prstGeom>
        </p:spPr>
      </p:pic>
      <p:sp>
        <p:nvSpPr>
          <p:cNvPr id="5" name="TextBox 4">
            <a:extLst>
              <a:ext uri="{FF2B5EF4-FFF2-40B4-BE49-F238E27FC236}">
                <a16:creationId xmlns:a16="http://schemas.microsoft.com/office/drawing/2014/main" id="{8595A35C-529F-4809-9246-9E75936DD5C9}"/>
              </a:ext>
            </a:extLst>
          </p:cNvPr>
          <p:cNvSpPr txBox="1"/>
          <p:nvPr/>
        </p:nvSpPr>
        <p:spPr>
          <a:xfrm>
            <a:off x="1020197" y="2199592"/>
            <a:ext cx="9223899" cy="2677656"/>
          </a:xfrm>
          <a:prstGeom prst="rect">
            <a:avLst/>
          </a:prstGeom>
          <a:noFill/>
        </p:spPr>
        <p:txBody>
          <a:bodyPr wrap="square" rtlCol="0">
            <a:spAutoFit/>
          </a:bodyPr>
          <a:lstStyle/>
          <a:p>
            <a:r>
              <a:rPr lang="en-GB" sz="2400" dirty="0"/>
              <a:t>The GMC &amp; NHS both state that the records of the deceased have the same level of confidentiality as if they were living</a:t>
            </a:r>
          </a:p>
          <a:p>
            <a:endParaRPr lang="en-GB" sz="2400" dirty="0"/>
          </a:p>
          <a:p>
            <a:r>
              <a:rPr lang="en-GB" sz="2400" dirty="0"/>
              <a:t>It’s a sad reality that most requests for access relate to probate, wills and inheritance, and potential claims arising from treatment and death of the patient. Money will often cloud people's judgement – and behaviour </a:t>
            </a:r>
          </a:p>
          <a:p>
            <a:endParaRPr lang="en-GB" sz="2400" dirty="0"/>
          </a:p>
        </p:txBody>
      </p:sp>
    </p:spTree>
    <p:extLst>
      <p:ext uri="{BB962C8B-B14F-4D97-AF65-F5344CB8AC3E}">
        <p14:creationId xmlns:p14="http://schemas.microsoft.com/office/powerpoint/2010/main" val="398696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1F5EECD-4E60-574C-9B13-AF013C7773AB}"/>
              </a:ext>
            </a:extLst>
          </p:cNvPr>
          <p:cNvPicPr>
            <a:picLocks noChangeAspect="1"/>
          </p:cNvPicPr>
          <p:nvPr/>
        </p:nvPicPr>
        <p:blipFill>
          <a:blip r:embed="rId3"/>
          <a:stretch>
            <a:fillRect/>
          </a:stretch>
        </p:blipFill>
        <p:spPr>
          <a:xfrm>
            <a:off x="0" y="6565010"/>
            <a:ext cx="12192000" cy="326863"/>
          </a:xfrm>
          <a:prstGeom prst="rect">
            <a:avLst/>
          </a:prstGeom>
        </p:spPr>
      </p:pic>
      <p:sp>
        <p:nvSpPr>
          <p:cNvPr id="14" name="TextBox 13">
            <a:extLst>
              <a:ext uri="{FF2B5EF4-FFF2-40B4-BE49-F238E27FC236}">
                <a16:creationId xmlns:a16="http://schemas.microsoft.com/office/drawing/2014/main" id="{10B33714-C2C4-834D-9475-DB4B3F82FA27}"/>
              </a:ext>
            </a:extLst>
          </p:cNvPr>
          <p:cNvSpPr txBox="1"/>
          <p:nvPr/>
        </p:nvSpPr>
        <p:spPr>
          <a:xfrm>
            <a:off x="1118587" y="594543"/>
            <a:ext cx="8847358" cy="830997"/>
          </a:xfrm>
          <a:prstGeom prst="rect">
            <a:avLst/>
          </a:prstGeom>
          <a:noFill/>
        </p:spPr>
        <p:txBody>
          <a:bodyPr wrap="none" rtlCol="0">
            <a:spAutoFit/>
          </a:bodyPr>
          <a:lstStyle/>
          <a:p>
            <a:pPr algn="r"/>
            <a:r>
              <a:rPr lang="en-GB" sz="4800" dirty="0"/>
              <a:t>Management of Deceased Records</a:t>
            </a:r>
          </a:p>
        </p:txBody>
      </p:sp>
      <p:pic>
        <p:nvPicPr>
          <p:cNvPr id="15" name="Picture 14">
            <a:extLst>
              <a:ext uri="{FF2B5EF4-FFF2-40B4-BE49-F238E27FC236}">
                <a16:creationId xmlns:a16="http://schemas.microsoft.com/office/drawing/2014/main" id="{04D88E51-6FD7-E542-B275-B62A989655D8}"/>
              </a:ext>
            </a:extLst>
          </p:cNvPr>
          <p:cNvPicPr>
            <a:picLocks noChangeAspect="1"/>
          </p:cNvPicPr>
          <p:nvPr/>
        </p:nvPicPr>
        <p:blipFill>
          <a:blip r:embed="rId4"/>
          <a:stretch>
            <a:fillRect/>
          </a:stretch>
        </p:blipFill>
        <p:spPr>
          <a:xfrm>
            <a:off x="10612447" y="200576"/>
            <a:ext cx="1254899" cy="1027936"/>
          </a:xfrm>
          <a:prstGeom prst="rect">
            <a:avLst/>
          </a:prstGeom>
        </p:spPr>
      </p:pic>
      <p:sp>
        <p:nvSpPr>
          <p:cNvPr id="5" name="TextBox 4">
            <a:extLst>
              <a:ext uri="{FF2B5EF4-FFF2-40B4-BE49-F238E27FC236}">
                <a16:creationId xmlns:a16="http://schemas.microsoft.com/office/drawing/2014/main" id="{8595A35C-529F-4809-9246-9E75936DD5C9}"/>
              </a:ext>
            </a:extLst>
          </p:cNvPr>
          <p:cNvSpPr txBox="1"/>
          <p:nvPr/>
        </p:nvSpPr>
        <p:spPr>
          <a:xfrm>
            <a:off x="990384" y="1425540"/>
            <a:ext cx="9622063" cy="4154984"/>
          </a:xfrm>
          <a:prstGeom prst="rect">
            <a:avLst/>
          </a:prstGeom>
          <a:noFill/>
        </p:spPr>
        <p:txBody>
          <a:bodyPr wrap="square" rtlCol="0">
            <a:spAutoFit/>
          </a:bodyPr>
          <a:lstStyle/>
          <a:p>
            <a:r>
              <a:rPr lang="en-GB" sz="2400" dirty="0"/>
              <a:t>The GP contract regulations were updated in 2022/23</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to require GP practices to respond to Access to Health Records Act (AHRA) requests for deceased patients</a:t>
            </a:r>
          </a:p>
          <a:p>
            <a:pPr marL="342900" indent="-342900">
              <a:buFont typeface="Arial" panose="020B0604020202020204" pitchFamily="34" charset="0"/>
              <a:buChar char="•"/>
            </a:pPr>
            <a:endParaRPr lang="en-GB" sz="1200" dirty="0"/>
          </a:p>
          <a:p>
            <a:pPr marL="342900" indent="-342900">
              <a:buFont typeface="Arial" panose="020B0604020202020204" pitchFamily="34" charset="0"/>
              <a:buChar char="•"/>
            </a:pPr>
            <a:r>
              <a:rPr lang="en-GB" sz="2400" dirty="0"/>
              <a:t>To remove the requirement for practices to always print and send copies of the electronic record of deceased patients to Primary Care Support England (PCSE). </a:t>
            </a:r>
          </a:p>
          <a:p>
            <a:endParaRPr lang="en-GB" sz="1200" dirty="0"/>
          </a:p>
          <a:p>
            <a:pPr marL="342900" indent="-342900">
              <a:buFont typeface="Arial" panose="020B0604020202020204" pitchFamily="34" charset="0"/>
              <a:buChar char="•"/>
            </a:pPr>
            <a:r>
              <a:rPr lang="en-GB" sz="2400" dirty="0"/>
              <a:t>It is expected that the savings from not having to print and send the electronic record will far outweigh the additional burden of managing a small number of AHRA requests.</a:t>
            </a:r>
          </a:p>
        </p:txBody>
      </p:sp>
    </p:spTree>
    <p:extLst>
      <p:ext uri="{BB962C8B-B14F-4D97-AF65-F5344CB8AC3E}">
        <p14:creationId xmlns:p14="http://schemas.microsoft.com/office/powerpoint/2010/main" val="177603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1F5EECD-4E60-574C-9B13-AF013C7773AB}"/>
              </a:ext>
            </a:extLst>
          </p:cNvPr>
          <p:cNvPicPr>
            <a:picLocks noChangeAspect="1"/>
          </p:cNvPicPr>
          <p:nvPr/>
        </p:nvPicPr>
        <p:blipFill>
          <a:blip r:embed="rId2"/>
          <a:stretch>
            <a:fillRect/>
          </a:stretch>
        </p:blipFill>
        <p:spPr>
          <a:xfrm>
            <a:off x="0" y="6565010"/>
            <a:ext cx="12192000" cy="326863"/>
          </a:xfrm>
          <a:prstGeom prst="rect">
            <a:avLst/>
          </a:prstGeom>
        </p:spPr>
      </p:pic>
      <p:pic>
        <p:nvPicPr>
          <p:cNvPr id="15" name="Picture 14">
            <a:extLst>
              <a:ext uri="{FF2B5EF4-FFF2-40B4-BE49-F238E27FC236}">
                <a16:creationId xmlns:a16="http://schemas.microsoft.com/office/drawing/2014/main" id="{04D88E51-6FD7-E542-B275-B62A989655D8}"/>
              </a:ext>
            </a:extLst>
          </p:cNvPr>
          <p:cNvPicPr>
            <a:picLocks noChangeAspect="1"/>
          </p:cNvPicPr>
          <p:nvPr/>
        </p:nvPicPr>
        <p:blipFill>
          <a:blip r:embed="rId3"/>
          <a:stretch>
            <a:fillRect/>
          </a:stretch>
        </p:blipFill>
        <p:spPr>
          <a:xfrm>
            <a:off x="10612447" y="200576"/>
            <a:ext cx="1254899" cy="1027936"/>
          </a:xfrm>
          <a:prstGeom prst="rect">
            <a:avLst/>
          </a:prstGeom>
        </p:spPr>
      </p:pic>
      <p:sp>
        <p:nvSpPr>
          <p:cNvPr id="9" name="TextBox 8">
            <a:extLst>
              <a:ext uri="{FF2B5EF4-FFF2-40B4-BE49-F238E27FC236}">
                <a16:creationId xmlns:a16="http://schemas.microsoft.com/office/drawing/2014/main" id="{0CA61E8E-33C4-4B7B-B60B-DF682874028A}"/>
              </a:ext>
            </a:extLst>
          </p:cNvPr>
          <p:cNvSpPr txBox="1"/>
          <p:nvPr/>
        </p:nvSpPr>
        <p:spPr>
          <a:xfrm>
            <a:off x="990486" y="1948535"/>
            <a:ext cx="7137931" cy="461665"/>
          </a:xfrm>
          <a:prstGeom prst="rect">
            <a:avLst/>
          </a:prstGeom>
          <a:noFill/>
        </p:spPr>
        <p:txBody>
          <a:bodyPr wrap="square">
            <a:spAutoFit/>
          </a:bodyPr>
          <a:lstStyle/>
          <a:p>
            <a:pPr marL="342900" indent="-342900">
              <a:buFont typeface="Arial" panose="020B0604020202020204" pitchFamily="34" charset="0"/>
              <a:buChar char="•"/>
            </a:pPr>
            <a:endParaRPr lang="en-GB" sz="2400" dirty="0"/>
          </a:p>
        </p:txBody>
      </p:sp>
      <p:sp>
        <p:nvSpPr>
          <p:cNvPr id="7" name="TextBox 6">
            <a:extLst>
              <a:ext uri="{FF2B5EF4-FFF2-40B4-BE49-F238E27FC236}">
                <a16:creationId xmlns:a16="http://schemas.microsoft.com/office/drawing/2014/main" id="{43BFB530-6CC5-532C-5CE5-0830D1D19DFF}"/>
              </a:ext>
            </a:extLst>
          </p:cNvPr>
          <p:cNvSpPr txBox="1"/>
          <p:nvPr/>
        </p:nvSpPr>
        <p:spPr>
          <a:xfrm>
            <a:off x="1152847" y="2179367"/>
            <a:ext cx="9886306" cy="2862322"/>
          </a:xfrm>
          <a:prstGeom prst="rect">
            <a:avLst/>
          </a:prstGeom>
          <a:noFill/>
        </p:spPr>
        <p:txBody>
          <a:bodyPr wrap="square">
            <a:spAutoFit/>
          </a:bodyPr>
          <a:lstStyle/>
          <a:p>
            <a:r>
              <a:rPr lang="en-GB" dirty="0"/>
              <a:t>While there is no legal entitlement other than the limited circumstances covered under the Access to Health Records legislation, health professionals have always had discretion to disclose information to a deceased person’s relatives or others when there is a clear justification. A common example is when the family requests details of the terminal illness because of an anxiety that the patient might have been misdiagnosed or there might have been negligence. Disclosure in such cases is likely to be what the deceased person would have wanted and may also be in the interests of justice. Refusal to disclose in the absence of some evidence that this was the deceased patient’s known wish exacerbates suspicion and can result in unnecessary litigation. </a:t>
            </a:r>
          </a:p>
          <a:p>
            <a:endParaRPr lang="en-GB" dirty="0"/>
          </a:p>
          <a:p>
            <a:r>
              <a:rPr lang="en-GB" dirty="0"/>
              <a:t>Medical Examiners may have this role moving forward.</a:t>
            </a:r>
          </a:p>
        </p:txBody>
      </p:sp>
      <p:sp>
        <p:nvSpPr>
          <p:cNvPr id="4" name="TextBox 3">
            <a:extLst>
              <a:ext uri="{FF2B5EF4-FFF2-40B4-BE49-F238E27FC236}">
                <a16:creationId xmlns:a16="http://schemas.microsoft.com/office/drawing/2014/main" id="{A094F4E6-79EB-8C68-641B-FA9B51DC2027}"/>
              </a:ext>
            </a:extLst>
          </p:cNvPr>
          <p:cNvSpPr txBox="1"/>
          <p:nvPr/>
        </p:nvSpPr>
        <p:spPr>
          <a:xfrm>
            <a:off x="277907" y="1354591"/>
            <a:ext cx="11783610" cy="584775"/>
          </a:xfrm>
          <a:prstGeom prst="rect">
            <a:avLst/>
          </a:prstGeom>
          <a:noFill/>
        </p:spPr>
        <p:txBody>
          <a:bodyPr wrap="none" rtlCol="0">
            <a:spAutoFit/>
          </a:bodyPr>
          <a:lstStyle/>
          <a:p>
            <a:r>
              <a:rPr lang="en-GB" sz="3200"/>
              <a:t>Are relatives entitled to information about the deceased’s last illness?</a:t>
            </a:r>
            <a:endParaRPr lang="en-GB" sz="3200" dirty="0"/>
          </a:p>
        </p:txBody>
      </p:sp>
    </p:spTree>
    <p:extLst>
      <p:ext uri="{BB962C8B-B14F-4D97-AF65-F5344CB8AC3E}">
        <p14:creationId xmlns:p14="http://schemas.microsoft.com/office/powerpoint/2010/main" val="58738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1F5EECD-4E60-574C-9B13-AF013C7773AB}"/>
              </a:ext>
            </a:extLst>
          </p:cNvPr>
          <p:cNvPicPr>
            <a:picLocks noChangeAspect="1"/>
          </p:cNvPicPr>
          <p:nvPr/>
        </p:nvPicPr>
        <p:blipFill>
          <a:blip r:embed="rId3"/>
          <a:stretch>
            <a:fillRect/>
          </a:stretch>
        </p:blipFill>
        <p:spPr>
          <a:xfrm>
            <a:off x="0" y="6565010"/>
            <a:ext cx="12192000" cy="326863"/>
          </a:xfrm>
          <a:prstGeom prst="rect">
            <a:avLst/>
          </a:prstGeom>
        </p:spPr>
      </p:pic>
      <p:sp>
        <p:nvSpPr>
          <p:cNvPr id="14" name="TextBox 13">
            <a:extLst>
              <a:ext uri="{FF2B5EF4-FFF2-40B4-BE49-F238E27FC236}">
                <a16:creationId xmlns:a16="http://schemas.microsoft.com/office/drawing/2014/main" id="{10B33714-C2C4-834D-9475-DB4B3F82FA27}"/>
              </a:ext>
            </a:extLst>
          </p:cNvPr>
          <p:cNvSpPr txBox="1"/>
          <p:nvPr/>
        </p:nvSpPr>
        <p:spPr>
          <a:xfrm>
            <a:off x="1185913" y="813013"/>
            <a:ext cx="8780032" cy="830997"/>
          </a:xfrm>
          <a:prstGeom prst="rect">
            <a:avLst/>
          </a:prstGeom>
          <a:noFill/>
        </p:spPr>
        <p:txBody>
          <a:bodyPr wrap="none" rtlCol="0">
            <a:spAutoFit/>
          </a:bodyPr>
          <a:lstStyle/>
          <a:p>
            <a:pPr algn="r"/>
            <a:r>
              <a:rPr lang="en-GB" sz="4800" dirty="0"/>
              <a:t>Access to Health Records Act 1990</a:t>
            </a:r>
          </a:p>
        </p:txBody>
      </p:sp>
      <p:pic>
        <p:nvPicPr>
          <p:cNvPr id="15" name="Picture 14">
            <a:extLst>
              <a:ext uri="{FF2B5EF4-FFF2-40B4-BE49-F238E27FC236}">
                <a16:creationId xmlns:a16="http://schemas.microsoft.com/office/drawing/2014/main" id="{04D88E51-6FD7-E542-B275-B62A989655D8}"/>
              </a:ext>
            </a:extLst>
          </p:cNvPr>
          <p:cNvPicPr>
            <a:picLocks noChangeAspect="1"/>
          </p:cNvPicPr>
          <p:nvPr/>
        </p:nvPicPr>
        <p:blipFill>
          <a:blip r:embed="rId4"/>
          <a:stretch>
            <a:fillRect/>
          </a:stretch>
        </p:blipFill>
        <p:spPr>
          <a:xfrm>
            <a:off x="10612447" y="200576"/>
            <a:ext cx="1254899" cy="1027936"/>
          </a:xfrm>
          <a:prstGeom prst="rect">
            <a:avLst/>
          </a:prstGeom>
        </p:spPr>
      </p:pic>
      <p:sp>
        <p:nvSpPr>
          <p:cNvPr id="5" name="TextBox 4">
            <a:extLst>
              <a:ext uri="{FF2B5EF4-FFF2-40B4-BE49-F238E27FC236}">
                <a16:creationId xmlns:a16="http://schemas.microsoft.com/office/drawing/2014/main" id="{8595A35C-529F-4809-9246-9E75936DD5C9}"/>
              </a:ext>
            </a:extLst>
          </p:cNvPr>
          <p:cNvSpPr txBox="1"/>
          <p:nvPr/>
        </p:nvSpPr>
        <p:spPr>
          <a:xfrm>
            <a:off x="1185913" y="2298822"/>
            <a:ext cx="9223899" cy="1569660"/>
          </a:xfrm>
          <a:prstGeom prst="rect">
            <a:avLst/>
          </a:prstGeom>
          <a:noFill/>
        </p:spPr>
        <p:txBody>
          <a:bodyPr wrap="square" rtlCol="0">
            <a:spAutoFit/>
          </a:bodyPr>
          <a:lstStyle/>
          <a:p>
            <a:pPr marL="342900" indent="-342900">
              <a:buFont typeface="Arial" panose="020B0604020202020204" pitchFamily="34" charset="0"/>
              <a:buChar char="•"/>
            </a:pPr>
            <a:r>
              <a:rPr lang="en-GB" sz="3200" dirty="0"/>
              <a:t>Not Data Protection Act</a:t>
            </a:r>
          </a:p>
          <a:p>
            <a:pPr marL="342900" indent="-342900">
              <a:buFont typeface="Arial" panose="020B0604020202020204" pitchFamily="34" charset="0"/>
              <a:buChar char="•"/>
            </a:pPr>
            <a:r>
              <a:rPr lang="en-GB" sz="3200" dirty="0"/>
              <a:t>Not GDPR</a:t>
            </a:r>
          </a:p>
          <a:p>
            <a:pPr marL="342900" indent="-342900">
              <a:buFont typeface="Arial" panose="020B0604020202020204" pitchFamily="34" charset="0"/>
              <a:buChar char="•"/>
            </a:pPr>
            <a:r>
              <a:rPr lang="en-GB" sz="3200" dirty="0"/>
              <a:t>Not a Subject Access Request</a:t>
            </a:r>
          </a:p>
        </p:txBody>
      </p:sp>
    </p:spTree>
    <p:extLst>
      <p:ext uri="{BB962C8B-B14F-4D97-AF65-F5344CB8AC3E}">
        <p14:creationId xmlns:p14="http://schemas.microsoft.com/office/powerpoint/2010/main" val="264982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1F5EECD-4E60-574C-9B13-AF013C7773AB}"/>
              </a:ext>
            </a:extLst>
          </p:cNvPr>
          <p:cNvPicPr>
            <a:picLocks noChangeAspect="1"/>
          </p:cNvPicPr>
          <p:nvPr/>
        </p:nvPicPr>
        <p:blipFill>
          <a:blip r:embed="rId3"/>
          <a:stretch>
            <a:fillRect/>
          </a:stretch>
        </p:blipFill>
        <p:spPr>
          <a:xfrm>
            <a:off x="0" y="6565010"/>
            <a:ext cx="12192000" cy="326863"/>
          </a:xfrm>
          <a:prstGeom prst="rect">
            <a:avLst/>
          </a:prstGeom>
        </p:spPr>
      </p:pic>
      <p:sp>
        <p:nvSpPr>
          <p:cNvPr id="14" name="TextBox 13">
            <a:extLst>
              <a:ext uri="{FF2B5EF4-FFF2-40B4-BE49-F238E27FC236}">
                <a16:creationId xmlns:a16="http://schemas.microsoft.com/office/drawing/2014/main" id="{10B33714-C2C4-834D-9475-DB4B3F82FA27}"/>
              </a:ext>
            </a:extLst>
          </p:cNvPr>
          <p:cNvSpPr txBox="1"/>
          <p:nvPr/>
        </p:nvSpPr>
        <p:spPr>
          <a:xfrm>
            <a:off x="1270853" y="548377"/>
            <a:ext cx="6422591" cy="830997"/>
          </a:xfrm>
          <a:prstGeom prst="rect">
            <a:avLst/>
          </a:prstGeom>
          <a:noFill/>
        </p:spPr>
        <p:txBody>
          <a:bodyPr wrap="none" rtlCol="0">
            <a:spAutoFit/>
          </a:bodyPr>
          <a:lstStyle/>
          <a:p>
            <a:pPr algn="r"/>
            <a:r>
              <a:rPr lang="en-GB" sz="4800" dirty="0"/>
              <a:t>Who can request access</a:t>
            </a:r>
          </a:p>
        </p:txBody>
      </p:sp>
      <p:pic>
        <p:nvPicPr>
          <p:cNvPr id="15" name="Picture 14">
            <a:extLst>
              <a:ext uri="{FF2B5EF4-FFF2-40B4-BE49-F238E27FC236}">
                <a16:creationId xmlns:a16="http://schemas.microsoft.com/office/drawing/2014/main" id="{04D88E51-6FD7-E542-B275-B62A989655D8}"/>
              </a:ext>
            </a:extLst>
          </p:cNvPr>
          <p:cNvPicPr>
            <a:picLocks noChangeAspect="1"/>
          </p:cNvPicPr>
          <p:nvPr/>
        </p:nvPicPr>
        <p:blipFill>
          <a:blip r:embed="rId4"/>
          <a:stretch>
            <a:fillRect/>
          </a:stretch>
        </p:blipFill>
        <p:spPr>
          <a:xfrm>
            <a:off x="10612447" y="200576"/>
            <a:ext cx="1254899" cy="1027936"/>
          </a:xfrm>
          <a:prstGeom prst="rect">
            <a:avLst/>
          </a:prstGeom>
        </p:spPr>
      </p:pic>
      <p:sp>
        <p:nvSpPr>
          <p:cNvPr id="5" name="TextBox 4">
            <a:extLst>
              <a:ext uri="{FF2B5EF4-FFF2-40B4-BE49-F238E27FC236}">
                <a16:creationId xmlns:a16="http://schemas.microsoft.com/office/drawing/2014/main" id="{8595A35C-529F-4809-9246-9E75936DD5C9}"/>
              </a:ext>
            </a:extLst>
          </p:cNvPr>
          <p:cNvSpPr txBox="1"/>
          <p:nvPr/>
        </p:nvSpPr>
        <p:spPr>
          <a:xfrm>
            <a:off x="850229" y="1228512"/>
            <a:ext cx="9223899" cy="4893647"/>
          </a:xfrm>
          <a:prstGeom prst="rect">
            <a:avLst/>
          </a:prstGeom>
          <a:noFill/>
        </p:spPr>
        <p:txBody>
          <a:bodyPr wrap="square" rtlCol="0">
            <a:spAutoFit/>
          </a:bodyPr>
          <a:lstStyle/>
          <a:p>
            <a:r>
              <a:rPr lang="en-GB" sz="2400" dirty="0"/>
              <a:t>The Access to Health Records Act (AHRA) 1990 provides certain individuals with a right of access to the health records of a deceased individual. </a:t>
            </a:r>
          </a:p>
          <a:p>
            <a:endParaRPr lang="en-GB" sz="2400" dirty="0"/>
          </a:p>
          <a:p>
            <a:r>
              <a:rPr lang="en-GB" sz="2400" dirty="0"/>
              <a:t>These individuals are defined under Section 3(1)(f) of that Act as:</a:t>
            </a:r>
          </a:p>
          <a:p>
            <a:endParaRPr lang="en-GB" sz="2400" dirty="0"/>
          </a:p>
          <a:p>
            <a:pPr marL="342900" indent="-342900">
              <a:buFont typeface="Arial" panose="020B0604020202020204" pitchFamily="34" charset="0"/>
              <a:buChar char="•"/>
            </a:pPr>
            <a:r>
              <a:rPr lang="en-GB" sz="2400" dirty="0"/>
              <a:t>the patient’s personal representative and :</a:t>
            </a:r>
          </a:p>
          <a:p>
            <a:pPr marL="342900" indent="-342900">
              <a:buFont typeface="Arial" panose="020B0604020202020204" pitchFamily="34" charset="0"/>
              <a:buChar char="•"/>
            </a:pPr>
            <a:r>
              <a:rPr lang="en-GB" sz="2400" dirty="0"/>
              <a:t>any person who may have a claim arising out of the patient’s death’. </a:t>
            </a:r>
          </a:p>
          <a:p>
            <a:endParaRPr lang="en-GB" sz="2400" dirty="0"/>
          </a:p>
          <a:p>
            <a:r>
              <a:rPr lang="en-GB" sz="2400" dirty="0"/>
              <a:t>A personal representative is the executor or administrator of the deceased person’s estate. </a:t>
            </a:r>
          </a:p>
          <a:p>
            <a:endParaRPr lang="en-GB" sz="2400" dirty="0"/>
          </a:p>
          <a:p>
            <a:r>
              <a:rPr lang="en-GB" sz="2400" dirty="0"/>
              <a:t>Immediate family and Next of Kin have no legal access rights</a:t>
            </a:r>
          </a:p>
        </p:txBody>
      </p:sp>
    </p:spTree>
    <p:extLst>
      <p:ext uri="{BB962C8B-B14F-4D97-AF65-F5344CB8AC3E}">
        <p14:creationId xmlns:p14="http://schemas.microsoft.com/office/powerpoint/2010/main" val="291700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1F5EECD-4E60-574C-9B13-AF013C7773AB}"/>
              </a:ext>
            </a:extLst>
          </p:cNvPr>
          <p:cNvPicPr>
            <a:picLocks noChangeAspect="1"/>
          </p:cNvPicPr>
          <p:nvPr/>
        </p:nvPicPr>
        <p:blipFill>
          <a:blip r:embed="rId2"/>
          <a:stretch>
            <a:fillRect/>
          </a:stretch>
        </p:blipFill>
        <p:spPr>
          <a:xfrm>
            <a:off x="0" y="6565010"/>
            <a:ext cx="12192000" cy="326863"/>
          </a:xfrm>
          <a:prstGeom prst="rect">
            <a:avLst/>
          </a:prstGeom>
        </p:spPr>
      </p:pic>
      <p:sp>
        <p:nvSpPr>
          <p:cNvPr id="14" name="TextBox 13">
            <a:extLst>
              <a:ext uri="{FF2B5EF4-FFF2-40B4-BE49-F238E27FC236}">
                <a16:creationId xmlns:a16="http://schemas.microsoft.com/office/drawing/2014/main" id="{10B33714-C2C4-834D-9475-DB4B3F82FA27}"/>
              </a:ext>
            </a:extLst>
          </p:cNvPr>
          <p:cNvSpPr txBox="1"/>
          <p:nvPr/>
        </p:nvSpPr>
        <p:spPr>
          <a:xfrm>
            <a:off x="1037657" y="590852"/>
            <a:ext cx="6596486" cy="830997"/>
          </a:xfrm>
          <a:prstGeom prst="rect">
            <a:avLst/>
          </a:prstGeom>
          <a:noFill/>
        </p:spPr>
        <p:txBody>
          <a:bodyPr wrap="none" rtlCol="0">
            <a:spAutoFit/>
          </a:bodyPr>
          <a:lstStyle/>
          <a:p>
            <a:pPr algn="r"/>
            <a:r>
              <a:rPr lang="en-GB" sz="4800" dirty="0"/>
              <a:t>Executer or Administrator</a:t>
            </a:r>
          </a:p>
        </p:txBody>
      </p:sp>
      <p:pic>
        <p:nvPicPr>
          <p:cNvPr id="15" name="Picture 14">
            <a:extLst>
              <a:ext uri="{FF2B5EF4-FFF2-40B4-BE49-F238E27FC236}">
                <a16:creationId xmlns:a16="http://schemas.microsoft.com/office/drawing/2014/main" id="{04D88E51-6FD7-E542-B275-B62A989655D8}"/>
              </a:ext>
            </a:extLst>
          </p:cNvPr>
          <p:cNvPicPr>
            <a:picLocks noChangeAspect="1"/>
          </p:cNvPicPr>
          <p:nvPr/>
        </p:nvPicPr>
        <p:blipFill>
          <a:blip r:embed="rId3"/>
          <a:stretch>
            <a:fillRect/>
          </a:stretch>
        </p:blipFill>
        <p:spPr>
          <a:xfrm>
            <a:off x="10612447" y="200576"/>
            <a:ext cx="1254899" cy="1027936"/>
          </a:xfrm>
          <a:prstGeom prst="rect">
            <a:avLst/>
          </a:prstGeom>
        </p:spPr>
      </p:pic>
      <p:sp>
        <p:nvSpPr>
          <p:cNvPr id="7" name="TextBox 6">
            <a:extLst>
              <a:ext uri="{FF2B5EF4-FFF2-40B4-BE49-F238E27FC236}">
                <a16:creationId xmlns:a16="http://schemas.microsoft.com/office/drawing/2014/main" id="{10F07169-461D-45C5-8EAA-09ADF95C3759}"/>
              </a:ext>
            </a:extLst>
          </p:cNvPr>
          <p:cNvSpPr txBox="1"/>
          <p:nvPr/>
        </p:nvSpPr>
        <p:spPr>
          <a:xfrm>
            <a:off x="1213289" y="1974742"/>
            <a:ext cx="9037469" cy="3785652"/>
          </a:xfrm>
          <a:prstGeom prst="rect">
            <a:avLst/>
          </a:prstGeom>
          <a:noFill/>
        </p:spPr>
        <p:txBody>
          <a:bodyPr wrap="square">
            <a:spAutoFit/>
          </a:bodyPr>
          <a:lstStyle/>
          <a:p>
            <a:r>
              <a:rPr lang="en-GB" sz="2400" dirty="0"/>
              <a:t>The person named in the will as the Executor.</a:t>
            </a:r>
          </a:p>
          <a:p>
            <a:r>
              <a:rPr lang="en-GB" sz="2400" dirty="0"/>
              <a:t>Could be more than one</a:t>
            </a:r>
          </a:p>
          <a:p>
            <a:endParaRPr lang="en-GB" sz="2400" dirty="0"/>
          </a:p>
          <a:p>
            <a:r>
              <a:rPr lang="en-GB" sz="2400" dirty="0"/>
              <a:t>If none then a person appointed to be the Administrator of the Estate.</a:t>
            </a:r>
          </a:p>
          <a:p>
            <a:pPr marL="342900" indent="-342900">
              <a:buFont typeface="Arial" panose="020B0604020202020204" pitchFamily="34" charset="0"/>
              <a:buChar char="•"/>
            </a:pPr>
            <a:r>
              <a:rPr lang="en-GB" sz="2400" dirty="0">
                <a:hlinkClick r:id="rId4"/>
              </a:rPr>
              <a:t>Applying for probate: If there is not a will - GOV.UK</a:t>
            </a:r>
            <a:endParaRPr lang="en-GB" sz="2400" dirty="0"/>
          </a:p>
          <a:p>
            <a:pPr marL="342900" indent="-342900">
              <a:buFont typeface="Arial" panose="020B0604020202020204" pitchFamily="34" charset="0"/>
              <a:buChar char="•"/>
            </a:pPr>
            <a:r>
              <a:rPr lang="en-GB" sz="2400" dirty="0"/>
              <a:t>Free if estate is under £5000</a:t>
            </a:r>
          </a:p>
          <a:p>
            <a:pPr marL="342900" indent="-342900">
              <a:buFont typeface="Arial" panose="020B0604020202020204" pitchFamily="34" charset="0"/>
              <a:buChar char="•"/>
            </a:pPr>
            <a:endParaRPr lang="en-GB" sz="2400" dirty="0"/>
          </a:p>
          <a:p>
            <a:r>
              <a:rPr lang="en-GB" sz="2400" dirty="0"/>
              <a:t>Note LPA does not extend after death</a:t>
            </a:r>
          </a:p>
          <a:p>
            <a:endParaRPr lang="en-GB" sz="2400" dirty="0">
              <a:hlinkClick r:id="rId4"/>
            </a:endParaRPr>
          </a:p>
          <a:p>
            <a:endParaRPr lang="en-GB" sz="2400" dirty="0"/>
          </a:p>
        </p:txBody>
      </p:sp>
    </p:spTree>
    <p:extLst>
      <p:ext uri="{BB962C8B-B14F-4D97-AF65-F5344CB8AC3E}">
        <p14:creationId xmlns:p14="http://schemas.microsoft.com/office/powerpoint/2010/main" val="369893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F4BCF-9AD5-2409-9763-6ADF2030884D}"/>
            </a:ext>
          </a:extLst>
        </p:cNvPr>
        <p:cNvGrpSpPr/>
        <p:nvPr/>
      </p:nvGrpSpPr>
      <p:grpSpPr>
        <a:xfrm>
          <a:off x="0" y="0"/>
          <a:ext cx="0" cy="0"/>
          <a:chOff x="0" y="0"/>
          <a:chExt cx="0" cy="0"/>
        </a:xfrm>
      </p:grpSpPr>
      <p:pic>
        <p:nvPicPr>
          <p:cNvPr id="26" name="Picture 25">
            <a:extLst>
              <a:ext uri="{FF2B5EF4-FFF2-40B4-BE49-F238E27FC236}">
                <a16:creationId xmlns:a16="http://schemas.microsoft.com/office/drawing/2014/main" id="{76898E7C-9210-FBCD-41A6-8FB4BB236786}"/>
              </a:ext>
            </a:extLst>
          </p:cNvPr>
          <p:cNvPicPr>
            <a:picLocks noChangeAspect="1"/>
          </p:cNvPicPr>
          <p:nvPr/>
        </p:nvPicPr>
        <p:blipFill>
          <a:blip r:embed="rId2"/>
          <a:stretch>
            <a:fillRect/>
          </a:stretch>
        </p:blipFill>
        <p:spPr>
          <a:xfrm>
            <a:off x="0" y="6565010"/>
            <a:ext cx="12192000" cy="326863"/>
          </a:xfrm>
          <a:prstGeom prst="rect">
            <a:avLst/>
          </a:prstGeom>
        </p:spPr>
      </p:pic>
      <p:sp>
        <p:nvSpPr>
          <p:cNvPr id="14" name="TextBox 13">
            <a:extLst>
              <a:ext uri="{FF2B5EF4-FFF2-40B4-BE49-F238E27FC236}">
                <a16:creationId xmlns:a16="http://schemas.microsoft.com/office/drawing/2014/main" id="{86ECADB7-7EA8-55BF-6107-BB7CF99F6FDE}"/>
              </a:ext>
            </a:extLst>
          </p:cNvPr>
          <p:cNvSpPr txBox="1"/>
          <p:nvPr/>
        </p:nvSpPr>
        <p:spPr>
          <a:xfrm>
            <a:off x="1321980" y="560602"/>
            <a:ext cx="8076955" cy="830997"/>
          </a:xfrm>
          <a:prstGeom prst="rect">
            <a:avLst/>
          </a:prstGeom>
          <a:noFill/>
        </p:spPr>
        <p:txBody>
          <a:bodyPr wrap="none" rtlCol="0">
            <a:spAutoFit/>
          </a:bodyPr>
          <a:lstStyle/>
          <a:p>
            <a:pPr algn="r"/>
            <a:r>
              <a:rPr lang="en-GB" sz="4800" dirty="0"/>
              <a:t>A Claim arising out of the death</a:t>
            </a:r>
          </a:p>
        </p:txBody>
      </p:sp>
      <p:pic>
        <p:nvPicPr>
          <p:cNvPr id="15" name="Picture 14">
            <a:extLst>
              <a:ext uri="{FF2B5EF4-FFF2-40B4-BE49-F238E27FC236}">
                <a16:creationId xmlns:a16="http://schemas.microsoft.com/office/drawing/2014/main" id="{69F1B8CB-6170-89EA-AF88-115BC4D4D166}"/>
              </a:ext>
            </a:extLst>
          </p:cNvPr>
          <p:cNvPicPr>
            <a:picLocks noChangeAspect="1"/>
          </p:cNvPicPr>
          <p:nvPr/>
        </p:nvPicPr>
        <p:blipFill>
          <a:blip r:embed="rId3"/>
          <a:stretch>
            <a:fillRect/>
          </a:stretch>
        </p:blipFill>
        <p:spPr>
          <a:xfrm>
            <a:off x="10612447" y="200576"/>
            <a:ext cx="1254899" cy="1027936"/>
          </a:xfrm>
          <a:prstGeom prst="rect">
            <a:avLst/>
          </a:prstGeom>
        </p:spPr>
      </p:pic>
      <p:sp>
        <p:nvSpPr>
          <p:cNvPr id="7" name="TextBox 6">
            <a:extLst>
              <a:ext uri="{FF2B5EF4-FFF2-40B4-BE49-F238E27FC236}">
                <a16:creationId xmlns:a16="http://schemas.microsoft.com/office/drawing/2014/main" id="{CC409134-33D5-88E3-8226-575B5F70A092}"/>
              </a:ext>
            </a:extLst>
          </p:cNvPr>
          <p:cNvSpPr txBox="1"/>
          <p:nvPr/>
        </p:nvSpPr>
        <p:spPr>
          <a:xfrm>
            <a:off x="1213289" y="1974742"/>
            <a:ext cx="9037469" cy="3785652"/>
          </a:xfrm>
          <a:prstGeom prst="rect">
            <a:avLst/>
          </a:prstGeom>
          <a:noFill/>
        </p:spPr>
        <p:txBody>
          <a:bodyPr wrap="square">
            <a:spAutoFit/>
          </a:bodyPr>
          <a:lstStyle/>
          <a:p>
            <a:r>
              <a:rPr lang="en-GB" sz="2400" dirty="0"/>
              <a:t>The individual must state what their claim is &amp; what they believe is in the records to support their claim.</a:t>
            </a:r>
          </a:p>
          <a:p>
            <a:endParaRPr lang="en-GB" sz="2400" dirty="0"/>
          </a:p>
          <a:p>
            <a:r>
              <a:rPr lang="en-GB" sz="2400" dirty="0"/>
              <a:t>If nothing relevant just say that</a:t>
            </a:r>
          </a:p>
          <a:p>
            <a:endParaRPr lang="en-GB" sz="2400" dirty="0"/>
          </a:p>
          <a:p>
            <a:r>
              <a:rPr lang="en-GB" sz="2400" dirty="0"/>
              <a:t>Example:</a:t>
            </a:r>
          </a:p>
          <a:p>
            <a:r>
              <a:rPr lang="en-GB" sz="2400" dirty="0">
                <a:hlinkClick r:id="rId4"/>
              </a:rPr>
              <a:t>Can probate claimants access deceased patients' records?</a:t>
            </a:r>
            <a:endParaRPr lang="en-GB" sz="2400" dirty="0"/>
          </a:p>
          <a:p>
            <a:endParaRPr lang="en-GB" sz="2400" dirty="0"/>
          </a:p>
          <a:p>
            <a:endParaRPr lang="en-GB" sz="2400" dirty="0"/>
          </a:p>
          <a:p>
            <a:pPr marL="800100" lvl="1"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116309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1F5EECD-4E60-574C-9B13-AF013C7773AB}"/>
              </a:ext>
            </a:extLst>
          </p:cNvPr>
          <p:cNvPicPr>
            <a:picLocks noChangeAspect="1"/>
          </p:cNvPicPr>
          <p:nvPr/>
        </p:nvPicPr>
        <p:blipFill>
          <a:blip r:embed="rId2"/>
          <a:stretch>
            <a:fillRect/>
          </a:stretch>
        </p:blipFill>
        <p:spPr>
          <a:xfrm>
            <a:off x="0" y="6565010"/>
            <a:ext cx="12192000" cy="326863"/>
          </a:xfrm>
          <a:prstGeom prst="rect">
            <a:avLst/>
          </a:prstGeom>
        </p:spPr>
      </p:pic>
      <p:sp>
        <p:nvSpPr>
          <p:cNvPr id="14" name="TextBox 13">
            <a:extLst>
              <a:ext uri="{FF2B5EF4-FFF2-40B4-BE49-F238E27FC236}">
                <a16:creationId xmlns:a16="http://schemas.microsoft.com/office/drawing/2014/main" id="{10B33714-C2C4-834D-9475-DB4B3F82FA27}"/>
              </a:ext>
            </a:extLst>
          </p:cNvPr>
          <p:cNvSpPr txBox="1"/>
          <p:nvPr/>
        </p:nvSpPr>
        <p:spPr>
          <a:xfrm>
            <a:off x="399211" y="727752"/>
            <a:ext cx="5889881" cy="830997"/>
          </a:xfrm>
          <a:prstGeom prst="rect">
            <a:avLst/>
          </a:prstGeom>
          <a:noFill/>
        </p:spPr>
        <p:txBody>
          <a:bodyPr wrap="none" rtlCol="0">
            <a:spAutoFit/>
          </a:bodyPr>
          <a:lstStyle/>
          <a:p>
            <a:pPr algn="r"/>
            <a:r>
              <a:rPr lang="en-GB" sz="4800" dirty="0"/>
              <a:t>How is a request made</a:t>
            </a:r>
          </a:p>
        </p:txBody>
      </p:sp>
      <p:pic>
        <p:nvPicPr>
          <p:cNvPr id="15" name="Picture 14">
            <a:extLst>
              <a:ext uri="{FF2B5EF4-FFF2-40B4-BE49-F238E27FC236}">
                <a16:creationId xmlns:a16="http://schemas.microsoft.com/office/drawing/2014/main" id="{04D88E51-6FD7-E542-B275-B62A989655D8}"/>
              </a:ext>
            </a:extLst>
          </p:cNvPr>
          <p:cNvPicPr>
            <a:picLocks noChangeAspect="1"/>
          </p:cNvPicPr>
          <p:nvPr/>
        </p:nvPicPr>
        <p:blipFill>
          <a:blip r:embed="rId3"/>
          <a:stretch>
            <a:fillRect/>
          </a:stretch>
        </p:blipFill>
        <p:spPr>
          <a:xfrm>
            <a:off x="10612447" y="200576"/>
            <a:ext cx="1254899" cy="1027936"/>
          </a:xfrm>
          <a:prstGeom prst="rect">
            <a:avLst/>
          </a:prstGeom>
        </p:spPr>
      </p:pic>
      <p:sp>
        <p:nvSpPr>
          <p:cNvPr id="9" name="TextBox 8">
            <a:extLst>
              <a:ext uri="{FF2B5EF4-FFF2-40B4-BE49-F238E27FC236}">
                <a16:creationId xmlns:a16="http://schemas.microsoft.com/office/drawing/2014/main" id="{0CA61E8E-33C4-4B7B-B60B-DF682874028A}"/>
              </a:ext>
            </a:extLst>
          </p:cNvPr>
          <p:cNvSpPr txBox="1"/>
          <p:nvPr/>
        </p:nvSpPr>
        <p:spPr>
          <a:xfrm>
            <a:off x="729745" y="1720840"/>
            <a:ext cx="8650166" cy="4524315"/>
          </a:xfrm>
          <a:prstGeom prst="rect">
            <a:avLst/>
          </a:prstGeom>
          <a:noFill/>
        </p:spPr>
        <p:txBody>
          <a:bodyPr wrap="square">
            <a:spAutoFit/>
          </a:bodyPr>
          <a:lstStyle/>
          <a:p>
            <a:r>
              <a:rPr lang="en-GB" sz="2400" u="sng" dirty="0"/>
              <a:t>In writing </a:t>
            </a:r>
          </a:p>
          <a:p>
            <a:endParaRPr lang="en-GB" sz="2400" dirty="0"/>
          </a:p>
          <a:p>
            <a:pPr marL="342900" indent="-342900">
              <a:buFont typeface="Arial" panose="020B0604020202020204" pitchFamily="34" charset="0"/>
              <a:buChar char="•"/>
            </a:pPr>
            <a:r>
              <a:rPr lang="en-GB" sz="2400" dirty="0"/>
              <a:t>If the person states they are the Executor then they must produce a copy of the patients Will</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If they are the Administrator then the should produce Letters of Administration.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Guidance is that you should accept a solicitors word that they have checked and seen ID and documents from claimant but you must be sure.  If in doubt check with us.</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272049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3i PPT" id="{34334165-3F52-7B45-A211-3906EC06401E}" vid="{EC36E15E-B0A9-3B4A-8E8D-F3D18F9F66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F365D398C0D14408E9328B95250F70C" ma:contentTypeVersion="7" ma:contentTypeDescription="Create a new document." ma:contentTypeScope="" ma:versionID="37d340552a06dcf8692f0e1bea66574e">
  <xsd:schema xmlns:xsd="http://www.w3.org/2001/XMLSchema" xmlns:xs="http://www.w3.org/2001/XMLSchema" xmlns:p="http://schemas.microsoft.com/office/2006/metadata/properties" xmlns:ns2="154e6710-2443-4a19-bde5-e4d1675aff5a" xmlns:ns3="67c20b51-273d-4c17-afc8-dd8141d923c3" targetNamespace="http://schemas.microsoft.com/office/2006/metadata/properties" ma:root="true" ma:fieldsID="d7bebdaf931fa3e95d5caca616156ba9" ns2:_="" ns3:_="">
    <xsd:import namespace="154e6710-2443-4a19-bde5-e4d1675aff5a"/>
    <xsd:import namespace="67c20b51-273d-4c17-afc8-dd8141d923c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4e6710-2443-4a19-bde5-e4d1675aff5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c20b51-273d-4c17-afc8-dd8141d923c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9E3FD3-25FF-41AF-B0F0-94BDBC789751}">
  <ds:schemaRefs>
    <ds:schemaRef ds:uri="http://schemas.microsoft.com/sharepoint/v3/contenttype/forms"/>
  </ds:schemaRefs>
</ds:datastoreItem>
</file>

<file path=customXml/itemProps2.xml><?xml version="1.0" encoding="utf-8"?>
<ds:datastoreItem xmlns:ds="http://schemas.openxmlformats.org/officeDocument/2006/customXml" ds:itemID="{9B2D4E26-A0FB-4AA2-9D62-03046919707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1AFDD4A-2C39-4DA1-B99A-31F2636CE9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4e6710-2443-4a19-bde5-e4d1675aff5a"/>
    <ds:schemaRef ds:uri="67c20b51-273d-4c17-afc8-dd8141d923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3613</TotalTime>
  <Words>774</Words>
  <Application>Microsoft Office PowerPoint</Application>
  <PresentationFormat>Widescreen</PresentationFormat>
  <Paragraphs>102</Paragraphs>
  <Slides>14</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Panton</vt:lpstr>
      <vt:lpstr>Rage Italic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Newton</dc:creator>
  <cp:lastModifiedBy>Jackson, Barry</cp:lastModifiedBy>
  <cp:revision>168</cp:revision>
  <dcterms:created xsi:type="dcterms:W3CDTF">2020-01-13T12:56:47Z</dcterms:created>
  <dcterms:modified xsi:type="dcterms:W3CDTF">2025-07-08T14:48:47Z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0x0101000F365D398C0D14408E9328B95250F70C</vt:lpwstr>
  </property>
</Properties>
</file>